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Lst>
  <p:notesMasterIdLst>
    <p:notesMasterId r:id="rId25"/>
  </p:notesMasterIdLst>
  <p:sldIdLst>
    <p:sldId id="256" r:id="rId3"/>
    <p:sldId id="502" r:id="rId4"/>
    <p:sldId id="478" r:id="rId5"/>
    <p:sldId id="504" r:id="rId6"/>
    <p:sldId id="503" r:id="rId7"/>
    <p:sldId id="505" r:id="rId8"/>
    <p:sldId id="507" r:id="rId9"/>
    <p:sldId id="508" r:id="rId10"/>
    <p:sldId id="479" r:id="rId11"/>
    <p:sldId id="506" r:id="rId12"/>
    <p:sldId id="510" r:id="rId13"/>
    <p:sldId id="511" r:id="rId14"/>
    <p:sldId id="509" r:id="rId15"/>
    <p:sldId id="512" r:id="rId16"/>
    <p:sldId id="513" r:id="rId17"/>
    <p:sldId id="514" r:id="rId18"/>
    <p:sldId id="515" r:id="rId19"/>
    <p:sldId id="517" r:id="rId20"/>
    <p:sldId id="518" r:id="rId21"/>
    <p:sldId id="519" r:id="rId22"/>
    <p:sldId id="520" r:id="rId23"/>
    <p:sldId id="521" r:id="rId24"/>
  </p:sldIdLst>
  <p:sldSz cx="18288000" cy="10287000"/>
  <p:notesSz cx="6858000" cy="9144000"/>
  <p:embeddedFontLst>
    <p:embeddedFont>
      <p:font typeface="ダーツフォント" panose="020B0604020202020204" charset="-128"/>
      <p:regular r:id="rId26"/>
    </p:embeddedFont>
    <p:embeddedFont>
      <p:font typeface="Linotype Feltpen"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E5C7"/>
    <a:srgbClr val="FFFFFF"/>
    <a:srgbClr val="EE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9CA745-E2C3-47AB-8728-A63D19992DA1}" v="61" dt="2026-01-17T23:17:08.2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7" d="100"/>
          <a:sy n="47" d="100"/>
        </p:scale>
        <p:origin x="480" y="2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Halpin" userId="ae0022c6b97cb6c5" providerId="LiveId" clId="{8BEC932F-BFC9-43E1-9307-734E82083380}"/>
    <pc:docChg chg="undo custSel addSld delSld modSld sldOrd delMainMaster">
      <pc:chgData name="Daniel Halpin" userId="ae0022c6b97cb6c5" providerId="LiveId" clId="{8BEC932F-BFC9-43E1-9307-734E82083380}" dt="2026-01-17T23:17:38.258" v="854" actId="20577"/>
      <pc:docMkLst>
        <pc:docMk/>
      </pc:docMkLst>
      <pc:sldChg chg="modSp mod">
        <pc:chgData name="Daniel Halpin" userId="ae0022c6b97cb6c5" providerId="LiveId" clId="{8BEC932F-BFC9-43E1-9307-734E82083380}" dt="2026-01-14T14:29:04.062" v="12" actId="20577"/>
        <pc:sldMkLst>
          <pc:docMk/>
          <pc:sldMk cId="0" sldId="256"/>
        </pc:sldMkLst>
        <pc:spChg chg="mod">
          <ac:chgData name="Daniel Halpin" userId="ae0022c6b97cb6c5" providerId="LiveId" clId="{8BEC932F-BFC9-43E1-9307-734E82083380}" dt="2026-01-14T14:29:04.062" v="12" actId="20577"/>
          <ac:spMkLst>
            <pc:docMk/>
            <pc:sldMk cId="0" sldId="256"/>
            <ac:spMk id="8" creationId="{00000000-0000-0000-0000-000000000000}"/>
          </ac:spMkLst>
        </pc:spChg>
      </pc:sldChg>
      <pc:sldChg chg="del">
        <pc:chgData name="Daniel Halpin" userId="ae0022c6b97cb6c5" providerId="LiveId" clId="{8BEC932F-BFC9-43E1-9307-734E82083380}" dt="2026-01-14T14:17:38.560" v="1" actId="47"/>
        <pc:sldMkLst>
          <pc:docMk/>
          <pc:sldMk cId="1771198388" sldId="453"/>
        </pc:sldMkLst>
      </pc:sldChg>
      <pc:sldChg chg="addSp delSp modSp del mod">
        <pc:chgData name="Daniel Halpin" userId="ae0022c6b97cb6c5" providerId="LiveId" clId="{8BEC932F-BFC9-43E1-9307-734E82083380}" dt="2026-01-16T11:38:39.166" v="285" actId="47"/>
        <pc:sldMkLst>
          <pc:docMk/>
          <pc:sldMk cId="1344068004" sldId="474"/>
        </pc:sldMkLst>
        <pc:spChg chg="del mod">
          <ac:chgData name="Daniel Halpin" userId="ae0022c6b97cb6c5" providerId="LiveId" clId="{8BEC932F-BFC9-43E1-9307-734E82083380}" dt="2026-01-16T11:23:18.898" v="270"/>
          <ac:spMkLst>
            <pc:docMk/>
            <pc:sldMk cId="1344068004" sldId="474"/>
            <ac:spMk id="2" creationId="{4F659A1B-820D-421D-7600-91FC37D5E5A5}"/>
          </ac:spMkLst>
        </pc:spChg>
        <pc:picChg chg="add mod">
          <ac:chgData name="Daniel Halpin" userId="ae0022c6b97cb6c5" providerId="LiveId" clId="{8BEC932F-BFC9-43E1-9307-734E82083380}" dt="2026-01-16T11:23:18.898" v="270"/>
          <ac:picMkLst>
            <pc:docMk/>
            <pc:sldMk cId="1344068004" sldId="474"/>
            <ac:picMk id="2050" creationId="{C7E47DF4-FF39-8544-73D2-FE3E9E35A8AD}"/>
          </ac:picMkLst>
        </pc:picChg>
      </pc:sldChg>
      <pc:sldChg chg="addSp delSp modSp del mod chgLayout">
        <pc:chgData name="Daniel Halpin" userId="ae0022c6b97cb6c5" providerId="LiveId" clId="{8BEC932F-BFC9-43E1-9307-734E82083380}" dt="2026-01-16T21:35:25.642" v="312" actId="47"/>
        <pc:sldMkLst>
          <pc:docMk/>
          <pc:sldMk cId="178987885" sldId="475"/>
        </pc:sldMkLst>
        <pc:spChg chg="add del mod">
          <ac:chgData name="Daniel Halpin" userId="ae0022c6b97cb6c5" providerId="LiveId" clId="{8BEC932F-BFC9-43E1-9307-734E82083380}" dt="2026-01-16T10:58:06.158" v="68" actId="478"/>
          <ac:spMkLst>
            <pc:docMk/>
            <pc:sldMk cId="178987885" sldId="475"/>
            <ac:spMk id="2" creationId="{B3EC757C-8FEA-C4C4-D4AA-FB3E2E321142}"/>
          </ac:spMkLst>
        </pc:spChg>
        <pc:spChg chg="add del mod">
          <ac:chgData name="Daniel Halpin" userId="ae0022c6b97cb6c5" providerId="LiveId" clId="{8BEC932F-BFC9-43E1-9307-734E82083380}" dt="2026-01-16T10:58:06.158" v="68" actId="478"/>
          <ac:spMkLst>
            <pc:docMk/>
            <pc:sldMk cId="178987885" sldId="475"/>
            <ac:spMk id="3" creationId="{C8912C1D-6285-7330-15D2-8E5F65032C0E}"/>
          </ac:spMkLst>
        </pc:spChg>
        <pc:spChg chg="del mod">
          <ac:chgData name="Daniel Halpin" userId="ae0022c6b97cb6c5" providerId="LiveId" clId="{8BEC932F-BFC9-43E1-9307-734E82083380}" dt="2026-01-16T10:58:06.158" v="68" actId="478"/>
          <ac:spMkLst>
            <pc:docMk/>
            <pc:sldMk cId="178987885" sldId="475"/>
            <ac:spMk id="4" creationId="{65603E71-A3D0-0881-4831-FEF5080E3B54}"/>
          </ac:spMkLst>
        </pc:spChg>
        <pc:spChg chg="del mod">
          <ac:chgData name="Daniel Halpin" userId="ae0022c6b97cb6c5" providerId="LiveId" clId="{8BEC932F-BFC9-43E1-9307-734E82083380}" dt="2026-01-16T10:58:06.158" v="68" actId="478"/>
          <ac:spMkLst>
            <pc:docMk/>
            <pc:sldMk cId="178987885" sldId="475"/>
            <ac:spMk id="5" creationId="{86DAB554-B41D-8F45-4741-913940589491}"/>
          </ac:spMkLst>
        </pc:spChg>
        <pc:spChg chg="mod ord">
          <ac:chgData name="Daniel Halpin" userId="ae0022c6b97cb6c5" providerId="LiveId" clId="{8BEC932F-BFC9-43E1-9307-734E82083380}" dt="2026-01-16T11:27:59.456" v="284" actId="20577"/>
          <ac:spMkLst>
            <pc:docMk/>
            <pc:sldMk cId="178987885" sldId="475"/>
            <ac:spMk id="6" creationId="{300A3463-E996-2C8A-18B9-91CC20526460}"/>
          </ac:spMkLst>
        </pc:spChg>
        <pc:spChg chg="del">
          <ac:chgData name="Daniel Halpin" userId="ae0022c6b97cb6c5" providerId="LiveId" clId="{8BEC932F-BFC9-43E1-9307-734E82083380}" dt="2026-01-16T10:58:06.158" v="68" actId="478"/>
          <ac:spMkLst>
            <pc:docMk/>
            <pc:sldMk cId="178987885" sldId="475"/>
            <ac:spMk id="7" creationId="{99A58B46-8CA9-F280-A516-5BD41F585A39}"/>
          </ac:spMkLst>
        </pc:spChg>
        <pc:spChg chg="add del mod">
          <ac:chgData name="Daniel Halpin" userId="ae0022c6b97cb6c5" providerId="LiveId" clId="{8BEC932F-BFC9-43E1-9307-734E82083380}" dt="2026-01-16T10:58:06.158" v="68" actId="478"/>
          <ac:spMkLst>
            <pc:docMk/>
            <pc:sldMk cId="178987885" sldId="475"/>
            <ac:spMk id="8" creationId="{21DA3B00-EF09-115A-BABC-F19800E38FB4}"/>
          </ac:spMkLst>
        </pc:spChg>
        <pc:spChg chg="del">
          <ac:chgData name="Daniel Halpin" userId="ae0022c6b97cb6c5" providerId="LiveId" clId="{8BEC932F-BFC9-43E1-9307-734E82083380}" dt="2026-01-16T10:58:06.158" v="68" actId="478"/>
          <ac:spMkLst>
            <pc:docMk/>
            <pc:sldMk cId="178987885" sldId="475"/>
            <ac:spMk id="9" creationId="{642D79B7-D351-85CE-0F32-BA970FE03940}"/>
          </ac:spMkLst>
        </pc:spChg>
        <pc:spChg chg="del">
          <ac:chgData name="Daniel Halpin" userId="ae0022c6b97cb6c5" providerId="LiveId" clId="{8BEC932F-BFC9-43E1-9307-734E82083380}" dt="2026-01-16T10:58:06.158" v="68" actId="478"/>
          <ac:spMkLst>
            <pc:docMk/>
            <pc:sldMk cId="178987885" sldId="475"/>
            <ac:spMk id="10" creationId="{C01815A7-A29C-335B-BB2F-D96453C4A15B}"/>
          </ac:spMkLst>
        </pc:spChg>
        <pc:spChg chg="del">
          <ac:chgData name="Daniel Halpin" userId="ae0022c6b97cb6c5" providerId="LiveId" clId="{8BEC932F-BFC9-43E1-9307-734E82083380}" dt="2026-01-16T10:58:06.158" v="68" actId="478"/>
          <ac:spMkLst>
            <pc:docMk/>
            <pc:sldMk cId="178987885" sldId="475"/>
            <ac:spMk id="11" creationId="{F73B0E3E-EBC1-05DF-18CB-11C465C9251E}"/>
          </ac:spMkLst>
        </pc:spChg>
        <pc:spChg chg="add del mod">
          <ac:chgData name="Daniel Halpin" userId="ae0022c6b97cb6c5" providerId="LiveId" clId="{8BEC932F-BFC9-43E1-9307-734E82083380}" dt="2026-01-16T10:58:06.158" v="68" actId="478"/>
          <ac:spMkLst>
            <pc:docMk/>
            <pc:sldMk cId="178987885" sldId="475"/>
            <ac:spMk id="12" creationId="{5A6EA166-5A31-8D0B-62F8-A9786D8A2EF8}"/>
          </ac:spMkLst>
        </pc:spChg>
        <pc:spChg chg="add mod ord">
          <ac:chgData name="Daniel Halpin" userId="ae0022c6b97cb6c5" providerId="LiveId" clId="{8BEC932F-BFC9-43E1-9307-734E82083380}" dt="2026-01-16T10:58:12.369" v="69" actId="700"/>
          <ac:spMkLst>
            <pc:docMk/>
            <pc:sldMk cId="178987885" sldId="475"/>
            <ac:spMk id="13" creationId="{20E81EAE-654E-1385-2332-0A8FC4DFE77D}"/>
          </ac:spMkLst>
        </pc:spChg>
      </pc:sldChg>
      <pc:sldChg chg="del">
        <pc:chgData name="Daniel Halpin" userId="ae0022c6b97cb6c5" providerId="LiveId" clId="{8BEC932F-BFC9-43E1-9307-734E82083380}" dt="2026-01-14T14:17:34.157" v="0" actId="47"/>
        <pc:sldMkLst>
          <pc:docMk/>
          <pc:sldMk cId="1552361703" sldId="476"/>
        </pc:sldMkLst>
      </pc:sldChg>
      <pc:sldChg chg="del">
        <pc:chgData name="Daniel Halpin" userId="ae0022c6b97cb6c5" providerId="LiveId" clId="{8BEC932F-BFC9-43E1-9307-734E82083380}" dt="2026-01-14T14:18:11.420" v="6" actId="47"/>
        <pc:sldMkLst>
          <pc:docMk/>
          <pc:sldMk cId="1990775796" sldId="477"/>
        </pc:sldMkLst>
      </pc:sldChg>
      <pc:sldChg chg="addSp delSp modSp mod ord">
        <pc:chgData name="Daniel Halpin" userId="ae0022c6b97cb6c5" providerId="LiveId" clId="{8BEC932F-BFC9-43E1-9307-734E82083380}" dt="2026-01-17T18:48:08.629" v="804" actId="20577"/>
        <pc:sldMkLst>
          <pc:docMk/>
          <pc:sldMk cId="4124615820" sldId="478"/>
        </pc:sldMkLst>
        <pc:spChg chg="del mod">
          <ac:chgData name="Daniel Halpin" userId="ae0022c6b97cb6c5" providerId="LiveId" clId="{8BEC932F-BFC9-43E1-9307-734E82083380}" dt="2026-01-16T11:16:07.418" v="260" actId="478"/>
          <ac:spMkLst>
            <pc:docMk/>
            <pc:sldMk cId="4124615820" sldId="478"/>
            <ac:spMk id="2" creationId="{F9BC7FBE-F313-EBBF-7692-63D08DEAB657}"/>
          </ac:spMkLst>
        </pc:spChg>
        <pc:spChg chg="add del mod">
          <ac:chgData name="Daniel Halpin" userId="ae0022c6b97cb6c5" providerId="LiveId" clId="{8BEC932F-BFC9-43E1-9307-734E82083380}" dt="2026-01-16T11:15:56.635" v="258" actId="478"/>
          <ac:spMkLst>
            <pc:docMk/>
            <pc:sldMk cId="4124615820" sldId="478"/>
            <ac:spMk id="3" creationId="{FCE9479F-0C5E-2887-4E66-5A4F71450F38}"/>
          </ac:spMkLst>
        </pc:spChg>
        <pc:spChg chg="mod">
          <ac:chgData name="Daniel Halpin" userId="ae0022c6b97cb6c5" providerId="LiveId" clId="{8BEC932F-BFC9-43E1-9307-734E82083380}" dt="2026-01-17T18:48:08.629" v="804" actId="20577"/>
          <ac:spMkLst>
            <pc:docMk/>
            <pc:sldMk cId="4124615820" sldId="478"/>
            <ac:spMk id="4" creationId="{4DBD17A5-278B-0706-0F0E-56DD53043BF7}"/>
          </ac:spMkLst>
        </pc:spChg>
        <pc:spChg chg="mod">
          <ac:chgData name="Daniel Halpin" userId="ae0022c6b97cb6c5" providerId="LiveId" clId="{8BEC932F-BFC9-43E1-9307-734E82083380}" dt="2026-01-17T18:47:57.879" v="796" actId="20577"/>
          <ac:spMkLst>
            <pc:docMk/>
            <pc:sldMk cId="4124615820" sldId="478"/>
            <ac:spMk id="5" creationId="{E9928799-A4D2-FBAA-9495-1805B831A599}"/>
          </ac:spMkLst>
        </pc:spChg>
        <pc:spChg chg="del">
          <ac:chgData name="Daniel Halpin" userId="ae0022c6b97cb6c5" providerId="LiveId" clId="{8BEC932F-BFC9-43E1-9307-734E82083380}" dt="2026-01-16T11:13:48.594" v="251" actId="478"/>
          <ac:spMkLst>
            <pc:docMk/>
            <pc:sldMk cId="4124615820" sldId="478"/>
            <ac:spMk id="6" creationId="{CDFDB97B-4831-DCB6-D543-BD1E73158D3A}"/>
          </ac:spMkLst>
        </pc:spChg>
        <pc:spChg chg="mod">
          <ac:chgData name="Daniel Halpin" userId="ae0022c6b97cb6c5" providerId="LiveId" clId="{8BEC932F-BFC9-43E1-9307-734E82083380}" dt="2026-01-16T11:14:01.843" v="254" actId="1076"/>
          <ac:spMkLst>
            <pc:docMk/>
            <pc:sldMk cId="4124615820" sldId="478"/>
            <ac:spMk id="8" creationId="{E469EA5A-44DE-DF4D-FFD2-21828DC95418}"/>
          </ac:spMkLst>
        </pc:spChg>
        <pc:spChg chg="add mod">
          <ac:chgData name="Daniel Halpin" userId="ae0022c6b97cb6c5" providerId="LiveId" clId="{8BEC932F-BFC9-43E1-9307-734E82083380}" dt="2026-01-16T11:14:01.843" v="254" actId="1076"/>
          <ac:spMkLst>
            <pc:docMk/>
            <pc:sldMk cId="4124615820" sldId="478"/>
            <ac:spMk id="10" creationId="{6196E1CC-32C8-4D77-35A4-18073F12B175}"/>
          </ac:spMkLst>
        </pc:spChg>
        <pc:spChg chg="add del mod">
          <ac:chgData name="Daniel Halpin" userId="ae0022c6b97cb6c5" providerId="LiveId" clId="{8BEC932F-BFC9-43E1-9307-734E82083380}" dt="2026-01-16T11:16:07.418" v="260" actId="478"/>
          <ac:spMkLst>
            <pc:docMk/>
            <pc:sldMk cId="4124615820" sldId="478"/>
            <ac:spMk id="11" creationId="{57259473-8F35-5E03-CC6A-52532EEDD117}"/>
          </ac:spMkLst>
        </pc:spChg>
        <pc:spChg chg="del mod">
          <ac:chgData name="Daniel Halpin" userId="ae0022c6b97cb6c5" providerId="LiveId" clId="{8BEC932F-BFC9-43E1-9307-734E82083380}" dt="2026-01-16T11:16:07.418" v="260" actId="478"/>
          <ac:spMkLst>
            <pc:docMk/>
            <pc:sldMk cId="4124615820" sldId="478"/>
            <ac:spMk id="14" creationId="{EAD3DC9C-A165-05D0-3B50-518D539A35AF}"/>
          </ac:spMkLst>
        </pc:spChg>
        <pc:spChg chg="add del mod">
          <ac:chgData name="Daniel Halpin" userId="ae0022c6b97cb6c5" providerId="LiveId" clId="{8BEC932F-BFC9-43E1-9307-734E82083380}" dt="2026-01-16T11:13:52.752" v="252" actId="478"/>
          <ac:spMkLst>
            <pc:docMk/>
            <pc:sldMk cId="4124615820" sldId="478"/>
            <ac:spMk id="16" creationId="{1F6281F5-2282-C20D-506F-82FE7E24A558}"/>
          </ac:spMkLst>
        </pc:spChg>
        <pc:picChg chg="add del mod">
          <ac:chgData name="Daniel Halpin" userId="ae0022c6b97cb6c5" providerId="LiveId" clId="{8BEC932F-BFC9-43E1-9307-734E82083380}" dt="2026-01-16T11:11:07.332" v="247" actId="478"/>
          <ac:picMkLst>
            <pc:docMk/>
            <pc:sldMk cId="4124615820" sldId="478"/>
            <ac:picMk id="9" creationId="{A628C30B-31C6-901A-0DB7-BB308679D93E}"/>
          </ac:picMkLst>
        </pc:picChg>
        <pc:picChg chg="add del mod">
          <ac:chgData name="Daniel Halpin" userId="ae0022c6b97cb6c5" providerId="LiveId" clId="{8BEC932F-BFC9-43E1-9307-734E82083380}" dt="2026-01-16T11:15:56.635" v="258" actId="478"/>
          <ac:picMkLst>
            <pc:docMk/>
            <pc:sldMk cId="4124615820" sldId="478"/>
            <ac:picMk id="12" creationId="{18E3E0DC-7281-C625-153E-79EA23A4328D}"/>
          </ac:picMkLst>
        </pc:picChg>
        <pc:picChg chg="mod">
          <ac:chgData name="Daniel Halpin" userId="ae0022c6b97cb6c5" providerId="LiveId" clId="{8BEC932F-BFC9-43E1-9307-734E82083380}" dt="2026-01-16T11:14:01.843" v="254" actId="1076"/>
          <ac:picMkLst>
            <pc:docMk/>
            <pc:sldMk cId="4124615820" sldId="478"/>
            <ac:picMk id="13" creationId="{D2E14CE9-F253-2FAC-B5A3-23CE01B4D146}"/>
          </ac:picMkLst>
        </pc:picChg>
        <pc:picChg chg="del mod">
          <ac:chgData name="Daniel Halpin" userId="ae0022c6b97cb6c5" providerId="LiveId" clId="{8BEC932F-BFC9-43E1-9307-734E82083380}" dt="2026-01-16T11:16:07.418" v="260" actId="478"/>
          <ac:picMkLst>
            <pc:docMk/>
            <pc:sldMk cId="4124615820" sldId="478"/>
            <ac:picMk id="1026" creationId="{32F6E64F-A98E-27F9-4A3F-0EE38D5D04F1}"/>
          </ac:picMkLst>
        </pc:picChg>
      </pc:sldChg>
      <pc:sldChg chg="addSp delSp modSp mod chgLayout">
        <pc:chgData name="Daniel Halpin" userId="ae0022c6b97cb6c5" providerId="LiveId" clId="{8BEC932F-BFC9-43E1-9307-734E82083380}" dt="2026-01-16T21:55:37.598" v="424" actId="1076"/>
        <pc:sldMkLst>
          <pc:docMk/>
          <pc:sldMk cId="2863621921" sldId="479"/>
        </pc:sldMkLst>
        <pc:spChg chg="mod ord">
          <ac:chgData name="Daniel Halpin" userId="ae0022c6b97cb6c5" providerId="LiveId" clId="{8BEC932F-BFC9-43E1-9307-734E82083380}" dt="2026-01-16T21:50:51.671" v="413" actId="20577"/>
          <ac:spMkLst>
            <pc:docMk/>
            <pc:sldMk cId="2863621921" sldId="479"/>
            <ac:spMk id="2" creationId="{1387F2C2-D467-C3FA-51FE-3553969FEF8E}"/>
          </ac:spMkLst>
        </pc:spChg>
        <pc:spChg chg="add mod ord">
          <ac:chgData name="Daniel Halpin" userId="ae0022c6b97cb6c5" providerId="LiveId" clId="{8BEC932F-BFC9-43E1-9307-734E82083380}" dt="2026-01-16T21:55:33.561" v="423"/>
          <ac:spMkLst>
            <pc:docMk/>
            <pc:sldMk cId="2863621921" sldId="479"/>
            <ac:spMk id="3" creationId="{4BAA1465-82E4-DB15-6B03-944EC1B5D1F4}"/>
          </ac:spMkLst>
        </pc:spChg>
        <pc:picChg chg="add del mod">
          <ac:chgData name="Daniel Halpin" userId="ae0022c6b97cb6c5" providerId="LiveId" clId="{8BEC932F-BFC9-43E1-9307-734E82083380}" dt="2026-01-16T21:53:17.050" v="418" actId="478"/>
          <ac:picMkLst>
            <pc:docMk/>
            <pc:sldMk cId="2863621921" sldId="479"/>
            <ac:picMk id="5122" creationId="{B5C50D54-7917-DB97-B7B7-78D7BA370286}"/>
          </ac:picMkLst>
        </pc:picChg>
        <pc:picChg chg="add mod">
          <ac:chgData name="Daniel Halpin" userId="ae0022c6b97cb6c5" providerId="LiveId" clId="{8BEC932F-BFC9-43E1-9307-734E82083380}" dt="2026-01-16T21:55:37.598" v="424" actId="1076"/>
          <ac:picMkLst>
            <pc:docMk/>
            <pc:sldMk cId="2863621921" sldId="479"/>
            <ac:picMk id="5124" creationId="{586D764C-5CB4-6253-A13F-1AEECE350254}"/>
          </ac:picMkLst>
        </pc:picChg>
      </pc:sldChg>
      <pc:sldChg chg="del">
        <pc:chgData name="Daniel Halpin" userId="ae0022c6b97cb6c5" providerId="LiveId" clId="{8BEC932F-BFC9-43E1-9307-734E82083380}" dt="2026-01-16T22:49:13.971" v="705" actId="47"/>
        <pc:sldMkLst>
          <pc:docMk/>
          <pc:sldMk cId="529224163" sldId="480"/>
        </pc:sldMkLst>
      </pc:sldChg>
      <pc:sldChg chg="del">
        <pc:chgData name="Daniel Halpin" userId="ae0022c6b97cb6c5" providerId="LiveId" clId="{8BEC932F-BFC9-43E1-9307-734E82083380}" dt="2026-01-16T22:49:15.173" v="706" actId="47"/>
        <pc:sldMkLst>
          <pc:docMk/>
          <pc:sldMk cId="3830480562" sldId="481"/>
        </pc:sldMkLst>
      </pc:sldChg>
      <pc:sldChg chg="del">
        <pc:chgData name="Daniel Halpin" userId="ae0022c6b97cb6c5" providerId="LiveId" clId="{8BEC932F-BFC9-43E1-9307-734E82083380}" dt="2026-01-16T22:49:15.954" v="707" actId="47"/>
        <pc:sldMkLst>
          <pc:docMk/>
          <pc:sldMk cId="4175786405" sldId="482"/>
        </pc:sldMkLst>
      </pc:sldChg>
      <pc:sldChg chg="del">
        <pc:chgData name="Daniel Halpin" userId="ae0022c6b97cb6c5" providerId="LiveId" clId="{8BEC932F-BFC9-43E1-9307-734E82083380}" dt="2026-01-16T22:49:16.680" v="708" actId="47"/>
        <pc:sldMkLst>
          <pc:docMk/>
          <pc:sldMk cId="3517259789" sldId="484"/>
        </pc:sldMkLst>
      </pc:sldChg>
      <pc:sldChg chg="del">
        <pc:chgData name="Daniel Halpin" userId="ae0022c6b97cb6c5" providerId="LiveId" clId="{8BEC932F-BFC9-43E1-9307-734E82083380}" dt="2026-01-16T22:49:17.092" v="709" actId="47"/>
        <pc:sldMkLst>
          <pc:docMk/>
          <pc:sldMk cId="3888536800" sldId="485"/>
        </pc:sldMkLst>
      </pc:sldChg>
      <pc:sldChg chg="del">
        <pc:chgData name="Daniel Halpin" userId="ae0022c6b97cb6c5" providerId="LiveId" clId="{8BEC932F-BFC9-43E1-9307-734E82083380}" dt="2026-01-16T22:49:17.387" v="710" actId="47"/>
        <pc:sldMkLst>
          <pc:docMk/>
          <pc:sldMk cId="205073691" sldId="486"/>
        </pc:sldMkLst>
      </pc:sldChg>
      <pc:sldChg chg="del">
        <pc:chgData name="Daniel Halpin" userId="ae0022c6b97cb6c5" providerId="LiveId" clId="{8BEC932F-BFC9-43E1-9307-734E82083380}" dt="2026-01-16T22:49:18.133" v="711" actId="47"/>
        <pc:sldMkLst>
          <pc:docMk/>
          <pc:sldMk cId="3726951121" sldId="487"/>
        </pc:sldMkLst>
      </pc:sldChg>
      <pc:sldChg chg="del">
        <pc:chgData name="Daniel Halpin" userId="ae0022c6b97cb6c5" providerId="LiveId" clId="{8BEC932F-BFC9-43E1-9307-734E82083380}" dt="2026-01-16T22:49:18.733" v="712" actId="47"/>
        <pc:sldMkLst>
          <pc:docMk/>
          <pc:sldMk cId="2590866812" sldId="489"/>
        </pc:sldMkLst>
      </pc:sldChg>
      <pc:sldChg chg="del">
        <pc:chgData name="Daniel Halpin" userId="ae0022c6b97cb6c5" providerId="LiveId" clId="{8BEC932F-BFC9-43E1-9307-734E82083380}" dt="2026-01-16T22:49:20.654" v="715" actId="47"/>
        <pc:sldMkLst>
          <pc:docMk/>
          <pc:sldMk cId="2829694294" sldId="491"/>
        </pc:sldMkLst>
      </pc:sldChg>
      <pc:sldChg chg="del">
        <pc:chgData name="Daniel Halpin" userId="ae0022c6b97cb6c5" providerId="LiveId" clId="{8BEC932F-BFC9-43E1-9307-734E82083380}" dt="2026-01-16T22:49:19.314" v="713" actId="47"/>
        <pc:sldMkLst>
          <pc:docMk/>
          <pc:sldMk cId="809782737" sldId="492"/>
        </pc:sldMkLst>
      </pc:sldChg>
      <pc:sldChg chg="del">
        <pc:chgData name="Daniel Halpin" userId="ae0022c6b97cb6c5" providerId="LiveId" clId="{8BEC932F-BFC9-43E1-9307-734E82083380}" dt="2026-01-16T22:49:19.975" v="714" actId="47"/>
        <pc:sldMkLst>
          <pc:docMk/>
          <pc:sldMk cId="1966604322" sldId="493"/>
        </pc:sldMkLst>
      </pc:sldChg>
      <pc:sldChg chg="del">
        <pc:chgData name="Daniel Halpin" userId="ae0022c6b97cb6c5" providerId="LiveId" clId="{8BEC932F-BFC9-43E1-9307-734E82083380}" dt="2026-01-16T22:49:21.250" v="716" actId="47"/>
        <pc:sldMkLst>
          <pc:docMk/>
          <pc:sldMk cId="3047529533" sldId="494"/>
        </pc:sldMkLst>
      </pc:sldChg>
      <pc:sldChg chg="del">
        <pc:chgData name="Daniel Halpin" userId="ae0022c6b97cb6c5" providerId="LiveId" clId="{8BEC932F-BFC9-43E1-9307-734E82083380}" dt="2026-01-16T22:49:21.893" v="717" actId="47"/>
        <pc:sldMkLst>
          <pc:docMk/>
          <pc:sldMk cId="1860624862" sldId="495"/>
        </pc:sldMkLst>
      </pc:sldChg>
      <pc:sldChg chg="del">
        <pc:chgData name="Daniel Halpin" userId="ae0022c6b97cb6c5" providerId="LiveId" clId="{8BEC932F-BFC9-43E1-9307-734E82083380}" dt="2026-01-16T22:49:22.416" v="718" actId="47"/>
        <pc:sldMkLst>
          <pc:docMk/>
          <pc:sldMk cId="2165500346" sldId="496"/>
        </pc:sldMkLst>
      </pc:sldChg>
      <pc:sldChg chg="del">
        <pc:chgData name="Daniel Halpin" userId="ae0022c6b97cb6c5" providerId="LiveId" clId="{8BEC932F-BFC9-43E1-9307-734E82083380}" dt="2026-01-16T22:49:23.325" v="719" actId="47"/>
        <pc:sldMkLst>
          <pc:docMk/>
          <pc:sldMk cId="2417937294" sldId="497"/>
        </pc:sldMkLst>
      </pc:sldChg>
      <pc:sldChg chg="del">
        <pc:chgData name="Daniel Halpin" userId="ae0022c6b97cb6c5" providerId="LiveId" clId="{8BEC932F-BFC9-43E1-9307-734E82083380}" dt="2026-01-16T22:49:23.991" v="720" actId="47"/>
        <pc:sldMkLst>
          <pc:docMk/>
          <pc:sldMk cId="2049571926" sldId="498"/>
        </pc:sldMkLst>
      </pc:sldChg>
      <pc:sldChg chg="del">
        <pc:chgData name="Daniel Halpin" userId="ae0022c6b97cb6c5" providerId="LiveId" clId="{8BEC932F-BFC9-43E1-9307-734E82083380}" dt="2026-01-16T22:49:25.095" v="721" actId="47"/>
        <pc:sldMkLst>
          <pc:docMk/>
          <pc:sldMk cId="1746407509" sldId="499"/>
        </pc:sldMkLst>
      </pc:sldChg>
      <pc:sldChg chg="del">
        <pc:chgData name="Daniel Halpin" userId="ae0022c6b97cb6c5" providerId="LiveId" clId="{8BEC932F-BFC9-43E1-9307-734E82083380}" dt="2026-01-16T22:49:28.020" v="722" actId="47"/>
        <pc:sldMkLst>
          <pc:docMk/>
          <pc:sldMk cId="2057334339" sldId="500"/>
        </pc:sldMkLst>
      </pc:sldChg>
      <pc:sldChg chg="del">
        <pc:chgData name="Daniel Halpin" userId="ae0022c6b97cb6c5" providerId="LiveId" clId="{8BEC932F-BFC9-43E1-9307-734E82083380}" dt="2026-01-16T22:49:28.940" v="723" actId="47"/>
        <pc:sldMkLst>
          <pc:docMk/>
          <pc:sldMk cId="175702185" sldId="501"/>
        </pc:sldMkLst>
      </pc:sldChg>
      <pc:sldChg chg="modSp add mod">
        <pc:chgData name="Daniel Halpin" userId="ae0022c6b97cb6c5" providerId="LiveId" clId="{8BEC932F-BFC9-43E1-9307-734E82083380}" dt="2026-01-17T18:48:02.942" v="800" actId="20577"/>
        <pc:sldMkLst>
          <pc:docMk/>
          <pc:sldMk cId="2679271901" sldId="502"/>
        </pc:sldMkLst>
        <pc:spChg chg="mod">
          <ac:chgData name="Daniel Halpin" userId="ae0022c6b97cb6c5" providerId="LiveId" clId="{8BEC932F-BFC9-43E1-9307-734E82083380}" dt="2026-01-17T18:48:02.942" v="800" actId="20577"/>
          <ac:spMkLst>
            <pc:docMk/>
            <pc:sldMk cId="2679271901" sldId="502"/>
            <ac:spMk id="4" creationId="{BB1DC226-25DA-CD14-C6DD-A985738215AE}"/>
          </ac:spMkLst>
        </pc:spChg>
      </pc:sldChg>
      <pc:sldChg chg="addSp modSp add mod">
        <pc:chgData name="Daniel Halpin" userId="ae0022c6b97cb6c5" providerId="LiveId" clId="{8BEC932F-BFC9-43E1-9307-734E82083380}" dt="2026-01-17T18:48:20.968" v="820" actId="20577"/>
        <pc:sldMkLst>
          <pc:docMk/>
          <pc:sldMk cId="2257403568" sldId="503"/>
        </pc:sldMkLst>
        <pc:spChg chg="mod">
          <ac:chgData name="Daniel Halpin" userId="ae0022c6b97cb6c5" providerId="LiveId" clId="{8BEC932F-BFC9-43E1-9307-734E82083380}" dt="2026-01-17T18:47:08.689" v="751" actId="255"/>
          <ac:spMkLst>
            <pc:docMk/>
            <pc:sldMk cId="2257403568" sldId="503"/>
            <ac:spMk id="2" creationId="{9D4C3603-B3B4-ACAD-5D9B-80C0588F06AE}"/>
          </ac:spMkLst>
        </pc:spChg>
        <pc:spChg chg="mod">
          <ac:chgData name="Daniel Halpin" userId="ae0022c6b97cb6c5" providerId="LiveId" clId="{8BEC932F-BFC9-43E1-9307-734E82083380}" dt="2026-01-17T18:47:23.721" v="789" actId="255"/>
          <ac:spMkLst>
            <pc:docMk/>
            <pc:sldMk cId="2257403568" sldId="503"/>
            <ac:spMk id="3" creationId="{CE5A3F10-CD72-0273-FF18-D23166E54307}"/>
          </ac:spMkLst>
        </pc:spChg>
        <pc:spChg chg="mod">
          <ac:chgData name="Daniel Halpin" userId="ae0022c6b97cb6c5" providerId="LiveId" clId="{8BEC932F-BFC9-43E1-9307-734E82083380}" dt="2026-01-17T18:48:18.522" v="816" actId="20577"/>
          <ac:spMkLst>
            <pc:docMk/>
            <pc:sldMk cId="2257403568" sldId="503"/>
            <ac:spMk id="4" creationId="{C0371AF3-BA5D-209A-DEE9-946F9BAC1D06}"/>
          </ac:spMkLst>
        </pc:spChg>
        <pc:spChg chg="mod">
          <ac:chgData name="Daniel Halpin" userId="ae0022c6b97cb6c5" providerId="LiveId" clId="{8BEC932F-BFC9-43E1-9307-734E82083380}" dt="2026-01-17T18:48:20.968" v="820" actId="20577"/>
          <ac:spMkLst>
            <pc:docMk/>
            <pc:sldMk cId="2257403568" sldId="503"/>
            <ac:spMk id="5" creationId="{991A6529-B25C-6F89-2830-D2057F4B0C7C}"/>
          </ac:spMkLst>
        </pc:spChg>
        <pc:spChg chg="add mod">
          <ac:chgData name="Daniel Halpin" userId="ae0022c6b97cb6c5" providerId="LiveId" clId="{8BEC932F-BFC9-43E1-9307-734E82083380}" dt="2026-01-16T11:16:31.620" v="266" actId="1076"/>
          <ac:spMkLst>
            <pc:docMk/>
            <pc:sldMk cId="2257403568" sldId="503"/>
            <ac:spMk id="6" creationId="{BBA3D447-F6DA-1B4F-9A83-5F25B209C834}"/>
          </ac:spMkLst>
        </pc:spChg>
        <pc:picChg chg="mod">
          <ac:chgData name="Daniel Halpin" userId="ae0022c6b97cb6c5" providerId="LiveId" clId="{8BEC932F-BFC9-43E1-9307-734E82083380}" dt="2026-01-16T11:16:29.005" v="265" actId="14100"/>
          <ac:picMkLst>
            <pc:docMk/>
            <pc:sldMk cId="2257403568" sldId="503"/>
            <ac:picMk id="12" creationId="{89BC1C32-6B0B-1C02-466C-E5DDC70D2AE5}"/>
          </ac:picMkLst>
        </pc:picChg>
      </pc:sldChg>
      <pc:sldChg chg="modSp add mod">
        <pc:chgData name="Daniel Halpin" userId="ae0022c6b97cb6c5" providerId="LiveId" clId="{8BEC932F-BFC9-43E1-9307-734E82083380}" dt="2026-01-17T18:48:15.219" v="812" actId="20577"/>
        <pc:sldMkLst>
          <pc:docMk/>
          <pc:sldMk cId="743742178" sldId="504"/>
        </pc:sldMkLst>
        <pc:spChg chg="mod">
          <ac:chgData name="Daniel Halpin" userId="ae0022c6b97cb6c5" providerId="LiveId" clId="{8BEC932F-BFC9-43E1-9307-734E82083380}" dt="2026-01-17T18:46:44.081" v="747" actId="255"/>
          <ac:spMkLst>
            <pc:docMk/>
            <pc:sldMk cId="743742178" sldId="504"/>
            <ac:spMk id="2" creationId="{1566B2F8-500C-FB3F-F6D2-EB2F35E5F014}"/>
          </ac:spMkLst>
        </pc:spChg>
        <pc:spChg chg="mod">
          <ac:chgData name="Daniel Halpin" userId="ae0022c6b97cb6c5" providerId="LiveId" clId="{8BEC932F-BFC9-43E1-9307-734E82083380}" dt="2026-01-17T18:48:12.932" v="808" actId="20577"/>
          <ac:spMkLst>
            <pc:docMk/>
            <pc:sldMk cId="743742178" sldId="504"/>
            <ac:spMk id="4" creationId="{18C6D643-CA09-1E09-65A8-E1E2FC74DBB0}"/>
          </ac:spMkLst>
        </pc:spChg>
        <pc:spChg chg="mod">
          <ac:chgData name="Daniel Halpin" userId="ae0022c6b97cb6c5" providerId="LiveId" clId="{8BEC932F-BFC9-43E1-9307-734E82083380}" dt="2026-01-17T18:48:15.219" v="812" actId="20577"/>
          <ac:spMkLst>
            <pc:docMk/>
            <pc:sldMk cId="743742178" sldId="504"/>
            <ac:spMk id="5" creationId="{A3EB375E-8828-9B14-0770-41FEB886CEE8}"/>
          </ac:spMkLst>
        </pc:spChg>
      </pc:sldChg>
      <pc:sldChg chg="addSp delSp modSp new mod setBg">
        <pc:chgData name="Daniel Halpin" userId="ae0022c6b97cb6c5" providerId="LiveId" clId="{8BEC932F-BFC9-43E1-9307-734E82083380}" dt="2026-01-16T11:38:44.938" v="286"/>
        <pc:sldMkLst>
          <pc:docMk/>
          <pc:sldMk cId="3597519607" sldId="505"/>
        </pc:sldMkLst>
        <pc:spChg chg="del">
          <ac:chgData name="Daniel Halpin" userId="ae0022c6b97cb6c5" providerId="LiveId" clId="{8BEC932F-BFC9-43E1-9307-734E82083380}" dt="2026-01-16T11:23:54.542" v="275" actId="26606"/>
          <ac:spMkLst>
            <pc:docMk/>
            <pc:sldMk cId="3597519607" sldId="505"/>
            <ac:spMk id="2" creationId="{FE30FB10-ABF2-1B3F-79A4-0A2235F7027E}"/>
          </ac:spMkLst>
        </pc:spChg>
        <pc:spChg chg="del">
          <ac:chgData name="Daniel Halpin" userId="ae0022c6b97cb6c5" providerId="LiveId" clId="{8BEC932F-BFC9-43E1-9307-734E82083380}" dt="2026-01-16T11:23:54.542" v="275" actId="26606"/>
          <ac:spMkLst>
            <pc:docMk/>
            <pc:sldMk cId="3597519607" sldId="505"/>
            <ac:spMk id="3" creationId="{ECFD3DA3-3A98-0C0D-61C1-AC1FD95E4B0F}"/>
          </ac:spMkLst>
        </pc:spChg>
        <pc:spChg chg="add">
          <ac:chgData name="Daniel Halpin" userId="ae0022c6b97cb6c5" providerId="LiveId" clId="{8BEC932F-BFC9-43E1-9307-734E82083380}" dt="2026-01-16T11:23:54.542" v="275" actId="26606"/>
          <ac:spMkLst>
            <pc:docMk/>
            <pc:sldMk cId="3597519607" sldId="505"/>
            <ac:spMk id="3079" creationId="{42A4FC2C-047E-45A5-965D-8E1E3BF09BC6}"/>
          </ac:spMkLst>
        </pc:spChg>
        <pc:picChg chg="add del mod">
          <ac:chgData name="Daniel Halpin" userId="ae0022c6b97cb6c5" providerId="LiveId" clId="{8BEC932F-BFC9-43E1-9307-734E82083380}" dt="2026-01-16T11:23:50.538" v="273" actId="478"/>
          <ac:picMkLst>
            <pc:docMk/>
            <pc:sldMk cId="3597519607" sldId="505"/>
            <ac:picMk id="4" creationId="{8FCD15DE-69A4-D30D-47FB-DADFBE8DA3A1}"/>
          </ac:picMkLst>
        </pc:picChg>
        <pc:picChg chg="add mod">
          <ac:chgData name="Daniel Halpin" userId="ae0022c6b97cb6c5" providerId="LiveId" clId="{8BEC932F-BFC9-43E1-9307-734E82083380}" dt="2026-01-16T11:23:54.542" v="275" actId="26606"/>
          <ac:picMkLst>
            <pc:docMk/>
            <pc:sldMk cId="3597519607" sldId="505"/>
            <ac:picMk id="3074" creationId="{06C2C546-D86B-8FFC-2D28-056D95CF8FBB}"/>
          </ac:picMkLst>
        </pc:picChg>
        <pc:picChg chg="add">
          <ac:chgData name="Daniel Halpin" userId="ae0022c6b97cb6c5" providerId="LiveId" clId="{8BEC932F-BFC9-43E1-9307-734E82083380}" dt="2026-01-16T11:38:44.938" v="286"/>
          <ac:picMkLst>
            <pc:docMk/>
            <pc:sldMk cId="3597519607" sldId="505"/>
            <ac:picMk id="3076" creationId="{8CACAD8D-4C29-4116-51FE-1F894CC88E2F}"/>
          </ac:picMkLst>
        </pc:picChg>
      </pc:sldChg>
      <pc:sldChg chg="addSp delSp modSp new mod ord setBg">
        <pc:chgData name="Daniel Halpin" userId="ae0022c6b97cb6c5" providerId="LiveId" clId="{8BEC932F-BFC9-43E1-9307-734E82083380}" dt="2026-01-16T21:54:48.943" v="422"/>
        <pc:sldMkLst>
          <pc:docMk/>
          <pc:sldMk cId="3997650992" sldId="506"/>
        </pc:sldMkLst>
        <pc:spChg chg="del">
          <ac:chgData name="Daniel Halpin" userId="ae0022c6b97cb6c5" providerId="LiveId" clId="{8BEC932F-BFC9-43E1-9307-734E82083380}" dt="2026-01-16T11:38:52.739" v="289" actId="26606"/>
          <ac:spMkLst>
            <pc:docMk/>
            <pc:sldMk cId="3997650992" sldId="506"/>
            <ac:spMk id="2" creationId="{8BEECA83-ACD2-A2DD-E25C-D6F6C2964489}"/>
          </ac:spMkLst>
        </pc:spChg>
        <pc:spChg chg="del">
          <ac:chgData name="Daniel Halpin" userId="ae0022c6b97cb6c5" providerId="LiveId" clId="{8BEC932F-BFC9-43E1-9307-734E82083380}" dt="2026-01-16T11:38:52.739" v="289" actId="26606"/>
          <ac:spMkLst>
            <pc:docMk/>
            <pc:sldMk cId="3997650992" sldId="506"/>
            <ac:spMk id="3" creationId="{A690A5DA-13C0-1B09-8800-C308DAD7DCD5}"/>
          </ac:spMkLst>
        </pc:spChg>
        <pc:spChg chg="add">
          <ac:chgData name="Daniel Halpin" userId="ae0022c6b97cb6c5" providerId="LiveId" clId="{8BEC932F-BFC9-43E1-9307-734E82083380}" dt="2026-01-16T11:38:52.739" v="289" actId="26606"/>
          <ac:spMkLst>
            <pc:docMk/>
            <pc:sldMk cId="3997650992" sldId="506"/>
            <ac:spMk id="4103" creationId="{42A4FC2C-047E-45A5-965D-8E1E3BF09BC6}"/>
          </ac:spMkLst>
        </pc:spChg>
        <pc:picChg chg="add mod">
          <ac:chgData name="Daniel Halpin" userId="ae0022c6b97cb6c5" providerId="LiveId" clId="{8BEC932F-BFC9-43E1-9307-734E82083380}" dt="2026-01-16T11:38:52.739" v="289" actId="26606"/>
          <ac:picMkLst>
            <pc:docMk/>
            <pc:sldMk cId="3997650992" sldId="506"/>
            <ac:picMk id="4098" creationId="{D1617193-0BD3-01CE-FA92-BA546B2A44BF}"/>
          </ac:picMkLst>
        </pc:picChg>
      </pc:sldChg>
      <pc:sldChg chg="addSp delSp modSp new mod">
        <pc:chgData name="Daniel Halpin" userId="ae0022c6b97cb6c5" providerId="LiveId" clId="{8BEC932F-BFC9-43E1-9307-734E82083380}" dt="2026-01-16T11:42:38.501" v="300" actId="732"/>
        <pc:sldMkLst>
          <pc:docMk/>
          <pc:sldMk cId="1579826715" sldId="507"/>
        </pc:sldMkLst>
        <pc:spChg chg="del">
          <ac:chgData name="Daniel Halpin" userId="ae0022c6b97cb6c5" providerId="LiveId" clId="{8BEC932F-BFC9-43E1-9307-734E82083380}" dt="2026-01-16T11:42:03.873" v="291"/>
          <ac:spMkLst>
            <pc:docMk/>
            <pc:sldMk cId="1579826715" sldId="507"/>
            <ac:spMk id="3" creationId="{B0ABD823-2959-B0A8-7008-F808A69B2692}"/>
          </ac:spMkLst>
        </pc:spChg>
        <pc:picChg chg="add mod modCrop">
          <ac:chgData name="Daniel Halpin" userId="ae0022c6b97cb6c5" providerId="LiveId" clId="{8BEC932F-BFC9-43E1-9307-734E82083380}" dt="2026-01-16T11:42:38.501" v="300" actId="732"/>
          <ac:picMkLst>
            <pc:docMk/>
            <pc:sldMk cId="1579826715" sldId="507"/>
            <ac:picMk id="5" creationId="{7D338513-6C83-0E47-752D-A3D12E892B7E}"/>
          </ac:picMkLst>
        </pc:picChg>
      </pc:sldChg>
      <pc:sldChg chg="addSp delSp modSp new mod">
        <pc:chgData name="Daniel Halpin" userId="ae0022c6b97cb6c5" providerId="LiveId" clId="{8BEC932F-BFC9-43E1-9307-734E82083380}" dt="2026-01-16T21:50:15.720" v="376" actId="478"/>
        <pc:sldMkLst>
          <pc:docMk/>
          <pc:sldMk cId="2792289476" sldId="508"/>
        </pc:sldMkLst>
        <pc:spChg chg="del">
          <ac:chgData name="Daniel Halpin" userId="ae0022c6b97cb6c5" providerId="LiveId" clId="{8BEC932F-BFC9-43E1-9307-734E82083380}" dt="2026-01-16T11:43:13.476" v="302"/>
          <ac:spMkLst>
            <pc:docMk/>
            <pc:sldMk cId="2792289476" sldId="508"/>
            <ac:spMk id="3" creationId="{86DEB444-25BC-440E-BD69-37909C33CCBA}"/>
          </ac:spMkLst>
        </pc:spChg>
        <pc:spChg chg="add del mod">
          <ac:chgData name="Daniel Halpin" userId="ae0022c6b97cb6c5" providerId="LiveId" clId="{8BEC932F-BFC9-43E1-9307-734E82083380}" dt="2026-01-16T21:50:13.705" v="375" actId="478"/>
          <ac:spMkLst>
            <pc:docMk/>
            <pc:sldMk cId="2792289476" sldId="508"/>
            <ac:spMk id="6" creationId="{F3FD13FE-9655-8F45-946F-AC44E0E10AE1}"/>
          </ac:spMkLst>
        </pc:spChg>
        <pc:spChg chg="add del mod">
          <ac:chgData name="Daniel Halpin" userId="ae0022c6b97cb6c5" providerId="LiveId" clId="{8BEC932F-BFC9-43E1-9307-734E82083380}" dt="2026-01-16T21:50:15.720" v="376" actId="478"/>
          <ac:spMkLst>
            <pc:docMk/>
            <pc:sldMk cId="2792289476" sldId="508"/>
            <ac:spMk id="7" creationId="{D9787B09-612D-2859-4F3C-A36089C83B56}"/>
          </ac:spMkLst>
        </pc:spChg>
        <pc:spChg chg="add del mod">
          <ac:chgData name="Daniel Halpin" userId="ae0022c6b97cb6c5" providerId="LiveId" clId="{8BEC932F-BFC9-43E1-9307-734E82083380}" dt="2026-01-16T21:50:13.705" v="375" actId="478"/>
          <ac:spMkLst>
            <pc:docMk/>
            <pc:sldMk cId="2792289476" sldId="508"/>
            <ac:spMk id="8" creationId="{887576FD-5878-04A1-7EE2-8064E5A22E91}"/>
          </ac:spMkLst>
        </pc:spChg>
        <pc:picChg chg="add mod modCrop">
          <ac:chgData name="Daniel Halpin" userId="ae0022c6b97cb6c5" providerId="LiveId" clId="{8BEC932F-BFC9-43E1-9307-734E82083380}" dt="2026-01-16T11:43:46.218" v="311" actId="732"/>
          <ac:picMkLst>
            <pc:docMk/>
            <pc:sldMk cId="2792289476" sldId="508"/>
            <ac:picMk id="5" creationId="{0BCA7075-3973-38F7-C86B-915400F62BD2}"/>
          </ac:picMkLst>
        </pc:picChg>
      </pc:sldChg>
      <pc:sldChg chg="modSp add mod">
        <pc:chgData name="Daniel Halpin" userId="ae0022c6b97cb6c5" providerId="LiveId" clId="{8BEC932F-BFC9-43E1-9307-734E82083380}" dt="2026-01-16T22:10:54.899" v="517" actId="255"/>
        <pc:sldMkLst>
          <pc:docMk/>
          <pc:sldMk cId="214104912" sldId="509"/>
        </pc:sldMkLst>
        <pc:spChg chg="mod">
          <ac:chgData name="Daniel Halpin" userId="ae0022c6b97cb6c5" providerId="LiveId" clId="{8BEC932F-BFC9-43E1-9307-734E82083380}" dt="2026-01-16T22:10:54.899" v="517" actId="255"/>
          <ac:spMkLst>
            <pc:docMk/>
            <pc:sldMk cId="214104912" sldId="509"/>
            <ac:spMk id="2" creationId="{3DB39E32-8150-6304-7E1F-626563F20DA3}"/>
          </ac:spMkLst>
        </pc:spChg>
      </pc:sldChg>
      <pc:sldChg chg="addSp delSp modSp add mod ord">
        <pc:chgData name="Daniel Halpin" userId="ae0022c6b97cb6c5" providerId="LiveId" clId="{8BEC932F-BFC9-43E1-9307-734E82083380}" dt="2026-01-16T22:00:01.835" v="438" actId="1076"/>
        <pc:sldMkLst>
          <pc:docMk/>
          <pc:sldMk cId="1505652455" sldId="510"/>
        </pc:sldMkLst>
        <pc:spChg chg="del">
          <ac:chgData name="Daniel Halpin" userId="ae0022c6b97cb6c5" providerId="LiveId" clId="{8BEC932F-BFC9-43E1-9307-734E82083380}" dt="2026-01-16T21:59:06.433" v="428" actId="931"/>
          <ac:spMkLst>
            <pc:docMk/>
            <pc:sldMk cId="1505652455" sldId="510"/>
            <ac:spMk id="2" creationId="{72493B7E-1BF3-B777-3AE3-538D17A9DA69}"/>
          </ac:spMkLst>
        </pc:spChg>
        <pc:picChg chg="add mod">
          <ac:chgData name="Daniel Halpin" userId="ae0022c6b97cb6c5" providerId="LiveId" clId="{8BEC932F-BFC9-43E1-9307-734E82083380}" dt="2026-01-16T21:59:59.732" v="437" actId="1076"/>
          <ac:picMkLst>
            <pc:docMk/>
            <pc:sldMk cId="1505652455" sldId="510"/>
            <ac:picMk id="5" creationId="{F3DC1198-779D-E0A4-9768-EE9ED11961A4}"/>
          </ac:picMkLst>
        </pc:picChg>
        <pc:picChg chg="add mod">
          <ac:chgData name="Daniel Halpin" userId="ae0022c6b97cb6c5" providerId="LiveId" clId="{8BEC932F-BFC9-43E1-9307-734E82083380}" dt="2026-01-16T22:00:01.835" v="438" actId="1076"/>
          <ac:picMkLst>
            <pc:docMk/>
            <pc:sldMk cId="1505652455" sldId="510"/>
            <ac:picMk id="7" creationId="{A3C410ED-259C-9153-B045-E45A2B8CEE6D}"/>
          </ac:picMkLst>
        </pc:picChg>
      </pc:sldChg>
      <pc:sldChg chg="addSp delSp modSp add mod ord">
        <pc:chgData name="Daniel Halpin" userId="ae0022c6b97cb6c5" providerId="LiveId" clId="{8BEC932F-BFC9-43E1-9307-734E82083380}" dt="2026-01-16T22:05:31.343" v="490" actId="20577"/>
        <pc:sldMkLst>
          <pc:docMk/>
          <pc:sldMk cId="1686038347" sldId="511"/>
        </pc:sldMkLst>
        <pc:spChg chg="add del">
          <ac:chgData name="Daniel Halpin" userId="ae0022c6b97cb6c5" providerId="LiveId" clId="{8BEC932F-BFC9-43E1-9307-734E82083380}" dt="2026-01-16T22:04:11.751" v="446" actId="931"/>
          <ac:spMkLst>
            <pc:docMk/>
            <pc:sldMk cId="1686038347" sldId="511"/>
            <ac:spMk id="2" creationId="{BF16D90A-3332-E662-BB21-DFD3B2B8A0C2}"/>
          </ac:spMkLst>
        </pc:spChg>
        <pc:spChg chg="add mod">
          <ac:chgData name="Daniel Halpin" userId="ae0022c6b97cb6c5" providerId="LiveId" clId="{8BEC932F-BFC9-43E1-9307-734E82083380}" dt="2026-01-16T22:05:10.048" v="477" actId="1076"/>
          <ac:spMkLst>
            <pc:docMk/>
            <pc:sldMk cId="1686038347" sldId="511"/>
            <ac:spMk id="16" creationId="{3888621E-B31A-B4FB-8E56-9D4249207E64}"/>
          </ac:spMkLst>
        </pc:spChg>
        <pc:spChg chg="add mod">
          <ac:chgData name="Daniel Halpin" userId="ae0022c6b97cb6c5" providerId="LiveId" clId="{8BEC932F-BFC9-43E1-9307-734E82083380}" dt="2026-01-16T22:05:16.487" v="485" actId="20577"/>
          <ac:spMkLst>
            <pc:docMk/>
            <pc:sldMk cId="1686038347" sldId="511"/>
            <ac:spMk id="17" creationId="{4C850DB6-ECF8-DE80-E445-D31B3AF908AF}"/>
          </ac:spMkLst>
        </pc:spChg>
        <pc:spChg chg="add mod">
          <ac:chgData name="Daniel Halpin" userId="ae0022c6b97cb6c5" providerId="LiveId" clId="{8BEC932F-BFC9-43E1-9307-734E82083380}" dt="2026-01-16T22:05:31.343" v="490" actId="20577"/>
          <ac:spMkLst>
            <pc:docMk/>
            <pc:sldMk cId="1686038347" sldId="511"/>
            <ac:spMk id="18" creationId="{9A8D9139-2D81-7915-6E58-80611DBEDB95}"/>
          </ac:spMkLst>
        </pc:spChg>
        <pc:picChg chg="add mod">
          <ac:chgData name="Daniel Halpin" userId="ae0022c6b97cb6c5" providerId="LiveId" clId="{8BEC932F-BFC9-43E1-9307-734E82083380}" dt="2026-01-16T22:03:53.381" v="445" actId="931"/>
          <ac:picMkLst>
            <pc:docMk/>
            <pc:sldMk cId="1686038347" sldId="511"/>
            <ac:picMk id="5" creationId="{52FD4668-E7CA-C637-7FE5-67CF35EE9E6C}"/>
          </ac:picMkLst>
        </pc:picChg>
        <pc:picChg chg="add mod">
          <ac:chgData name="Daniel Halpin" userId="ae0022c6b97cb6c5" providerId="LiveId" clId="{8BEC932F-BFC9-43E1-9307-734E82083380}" dt="2026-01-16T22:03:52.647" v="444" actId="14100"/>
          <ac:picMkLst>
            <pc:docMk/>
            <pc:sldMk cId="1686038347" sldId="511"/>
            <ac:picMk id="7" creationId="{833C1F7B-C37A-045C-73B3-004A028BF2C4}"/>
          </ac:picMkLst>
        </pc:picChg>
        <pc:picChg chg="add mod">
          <ac:chgData name="Daniel Halpin" userId="ae0022c6b97cb6c5" providerId="LiveId" clId="{8BEC932F-BFC9-43E1-9307-734E82083380}" dt="2026-01-16T22:03:52.647" v="444" actId="14100"/>
          <ac:picMkLst>
            <pc:docMk/>
            <pc:sldMk cId="1686038347" sldId="511"/>
            <ac:picMk id="9" creationId="{BE5ED44D-3E3C-4AF7-80DD-2A57674A014D}"/>
          </ac:picMkLst>
        </pc:picChg>
        <pc:picChg chg="add mod">
          <ac:chgData name="Daniel Halpin" userId="ae0022c6b97cb6c5" providerId="LiveId" clId="{8BEC932F-BFC9-43E1-9307-734E82083380}" dt="2026-01-16T22:04:39.185" v="454" actId="207"/>
          <ac:picMkLst>
            <pc:docMk/>
            <pc:sldMk cId="1686038347" sldId="511"/>
            <ac:picMk id="11" creationId="{32F38AA1-9FAE-AFEE-F2E1-680E09E2B141}"/>
          </ac:picMkLst>
        </pc:picChg>
        <pc:picChg chg="add mod">
          <ac:chgData name="Daniel Halpin" userId="ae0022c6b97cb6c5" providerId="LiveId" clId="{8BEC932F-BFC9-43E1-9307-734E82083380}" dt="2026-01-16T22:04:42.270" v="455" actId="207"/>
          <ac:picMkLst>
            <pc:docMk/>
            <pc:sldMk cId="1686038347" sldId="511"/>
            <ac:picMk id="13" creationId="{634377B0-4CEE-662D-25B3-EE845AF87395}"/>
          </ac:picMkLst>
        </pc:picChg>
        <pc:picChg chg="add mod">
          <ac:chgData name="Daniel Halpin" userId="ae0022c6b97cb6c5" providerId="LiveId" clId="{8BEC932F-BFC9-43E1-9307-734E82083380}" dt="2026-01-16T22:04:36.277" v="453" actId="207"/>
          <ac:picMkLst>
            <pc:docMk/>
            <pc:sldMk cId="1686038347" sldId="511"/>
            <ac:picMk id="15" creationId="{68F9556B-6C8B-42F5-A399-748DB4133A5F}"/>
          </ac:picMkLst>
        </pc:picChg>
      </pc:sldChg>
      <pc:sldChg chg="add ord">
        <pc:chgData name="Daniel Halpin" userId="ae0022c6b97cb6c5" providerId="LiveId" clId="{8BEC932F-BFC9-43E1-9307-734E82083380}" dt="2026-01-16T22:18:38.065" v="520"/>
        <pc:sldMkLst>
          <pc:docMk/>
          <pc:sldMk cId="2593169387" sldId="512"/>
        </pc:sldMkLst>
      </pc:sldChg>
      <pc:sldChg chg="addSp delSp modSp add mod ord">
        <pc:chgData name="Daniel Halpin" userId="ae0022c6b97cb6c5" providerId="LiveId" clId="{8BEC932F-BFC9-43E1-9307-734E82083380}" dt="2026-01-16T22:21:02.591" v="589" actId="478"/>
        <pc:sldMkLst>
          <pc:docMk/>
          <pc:sldMk cId="2608999150" sldId="513"/>
        </pc:sldMkLst>
        <pc:spChg chg="add del mod">
          <ac:chgData name="Daniel Halpin" userId="ae0022c6b97cb6c5" providerId="LiveId" clId="{8BEC932F-BFC9-43E1-9307-734E82083380}" dt="2026-01-16T22:21:02.591" v="589" actId="478"/>
          <ac:spMkLst>
            <pc:docMk/>
            <pc:sldMk cId="2608999150" sldId="513"/>
            <ac:spMk id="3" creationId="{25BE330D-0C11-36F5-E21B-CD6F6C9FF001}"/>
          </ac:spMkLst>
        </pc:spChg>
        <pc:spChg chg="add del mod">
          <ac:chgData name="Daniel Halpin" userId="ae0022c6b97cb6c5" providerId="LiveId" clId="{8BEC932F-BFC9-43E1-9307-734E82083380}" dt="2026-01-16T22:21:02.591" v="589" actId="478"/>
          <ac:spMkLst>
            <pc:docMk/>
            <pc:sldMk cId="2608999150" sldId="513"/>
            <ac:spMk id="4" creationId="{75B7188C-884B-2D74-D962-7EEFA4880000}"/>
          </ac:spMkLst>
        </pc:spChg>
      </pc:sldChg>
      <pc:sldChg chg="add">
        <pc:chgData name="Daniel Halpin" userId="ae0022c6b97cb6c5" providerId="LiveId" clId="{8BEC932F-BFC9-43E1-9307-734E82083380}" dt="2026-01-16T22:20:58.328" v="588" actId="2890"/>
        <pc:sldMkLst>
          <pc:docMk/>
          <pc:sldMk cId="413615325" sldId="514"/>
        </pc:sldMkLst>
      </pc:sldChg>
      <pc:sldChg chg="modSp add mod ord">
        <pc:chgData name="Daniel Halpin" userId="ae0022c6b97cb6c5" providerId="LiveId" clId="{8BEC932F-BFC9-43E1-9307-734E82083380}" dt="2026-01-16T22:40:38.913" v="671" actId="20577"/>
        <pc:sldMkLst>
          <pc:docMk/>
          <pc:sldMk cId="1598947847" sldId="515"/>
        </pc:sldMkLst>
        <pc:spChg chg="mod">
          <ac:chgData name="Daniel Halpin" userId="ae0022c6b97cb6c5" providerId="LiveId" clId="{8BEC932F-BFC9-43E1-9307-734E82083380}" dt="2026-01-16T22:40:38.913" v="671" actId="20577"/>
          <ac:spMkLst>
            <pc:docMk/>
            <pc:sldMk cId="1598947847" sldId="515"/>
            <ac:spMk id="3" creationId="{AF38E14B-772B-ADE0-8196-D06CACCF3639}"/>
          </ac:spMkLst>
        </pc:spChg>
      </pc:sldChg>
      <pc:sldChg chg="modSp add del mod">
        <pc:chgData name="Daniel Halpin" userId="ae0022c6b97cb6c5" providerId="LiveId" clId="{8BEC932F-BFC9-43E1-9307-734E82083380}" dt="2026-01-16T22:32:17.874" v="634" actId="47"/>
        <pc:sldMkLst>
          <pc:docMk/>
          <pc:sldMk cId="4113887973" sldId="516"/>
        </pc:sldMkLst>
        <pc:spChg chg="mod">
          <ac:chgData name="Daniel Halpin" userId="ae0022c6b97cb6c5" providerId="LiveId" clId="{8BEC932F-BFC9-43E1-9307-734E82083380}" dt="2026-01-16T22:32:06.303" v="633" actId="207"/>
          <ac:spMkLst>
            <pc:docMk/>
            <pc:sldMk cId="4113887973" sldId="516"/>
            <ac:spMk id="2" creationId="{5788C24E-3EB6-0FCA-AAB4-74506175956D}"/>
          </ac:spMkLst>
        </pc:spChg>
      </pc:sldChg>
      <pc:sldChg chg="modSp add mod">
        <pc:chgData name="Daniel Halpin" userId="ae0022c6b97cb6c5" providerId="LiveId" clId="{8BEC932F-BFC9-43E1-9307-734E82083380}" dt="2026-01-17T23:01:01.044" v="821" actId="20577"/>
        <pc:sldMkLst>
          <pc:docMk/>
          <pc:sldMk cId="917686248" sldId="517"/>
        </pc:sldMkLst>
        <pc:spChg chg="mod">
          <ac:chgData name="Daniel Halpin" userId="ae0022c6b97cb6c5" providerId="LiveId" clId="{8BEC932F-BFC9-43E1-9307-734E82083380}" dt="2026-01-17T23:01:01.044" v="821" actId="20577"/>
          <ac:spMkLst>
            <pc:docMk/>
            <pc:sldMk cId="917686248" sldId="517"/>
            <ac:spMk id="2" creationId="{D965CCD9-538A-1ADA-A51A-DDF648327AFF}"/>
          </ac:spMkLst>
        </pc:spChg>
      </pc:sldChg>
      <pc:sldChg chg="modSp add mod ord">
        <pc:chgData name="Daniel Halpin" userId="ae0022c6b97cb6c5" providerId="LiveId" clId="{8BEC932F-BFC9-43E1-9307-734E82083380}" dt="2026-01-16T22:40:34.794" v="669" actId="20577"/>
        <pc:sldMkLst>
          <pc:docMk/>
          <pc:sldMk cId="2295504067" sldId="518"/>
        </pc:sldMkLst>
        <pc:spChg chg="mod">
          <ac:chgData name="Daniel Halpin" userId="ae0022c6b97cb6c5" providerId="LiveId" clId="{8BEC932F-BFC9-43E1-9307-734E82083380}" dt="2026-01-16T22:40:29.053" v="667" actId="114"/>
          <ac:spMkLst>
            <pc:docMk/>
            <pc:sldMk cId="2295504067" sldId="518"/>
            <ac:spMk id="2" creationId="{4C3A4793-7DEA-A554-0C5A-4EF90441383C}"/>
          </ac:spMkLst>
        </pc:spChg>
        <pc:spChg chg="mod">
          <ac:chgData name="Daniel Halpin" userId="ae0022c6b97cb6c5" providerId="LiveId" clId="{8BEC932F-BFC9-43E1-9307-734E82083380}" dt="2026-01-16T22:40:34.794" v="669" actId="20577"/>
          <ac:spMkLst>
            <pc:docMk/>
            <pc:sldMk cId="2295504067" sldId="518"/>
            <ac:spMk id="3" creationId="{03699544-FE47-7F3F-F639-72A8985192CD}"/>
          </ac:spMkLst>
        </pc:spChg>
      </pc:sldChg>
      <pc:sldChg chg="add ord">
        <pc:chgData name="Daniel Halpin" userId="ae0022c6b97cb6c5" providerId="LiveId" clId="{8BEC932F-BFC9-43E1-9307-734E82083380}" dt="2026-01-16T22:40:52.358" v="674"/>
        <pc:sldMkLst>
          <pc:docMk/>
          <pc:sldMk cId="2314090459" sldId="519"/>
        </pc:sldMkLst>
      </pc:sldChg>
      <pc:sldChg chg="addSp modSp add mod ord">
        <pc:chgData name="Daniel Halpin" userId="ae0022c6b97cb6c5" providerId="LiveId" clId="{8BEC932F-BFC9-43E1-9307-734E82083380}" dt="2026-01-16T22:44:02.306" v="704" actId="1076"/>
        <pc:sldMkLst>
          <pc:docMk/>
          <pc:sldMk cId="1605212961" sldId="520"/>
        </pc:sldMkLst>
        <pc:spChg chg="mod">
          <ac:chgData name="Daniel Halpin" userId="ae0022c6b97cb6c5" providerId="LiveId" clId="{8BEC932F-BFC9-43E1-9307-734E82083380}" dt="2026-01-16T22:43:08.202" v="678"/>
          <ac:spMkLst>
            <pc:docMk/>
            <pc:sldMk cId="1605212961" sldId="520"/>
            <ac:spMk id="3" creationId="{C6597EB8-B787-072E-A86C-20E617A05FE5}"/>
          </ac:spMkLst>
        </pc:spChg>
        <pc:spChg chg="add mod">
          <ac:chgData name="Daniel Halpin" userId="ae0022c6b97cb6c5" providerId="LiveId" clId="{8BEC932F-BFC9-43E1-9307-734E82083380}" dt="2026-01-16T22:43:23.355" v="682" actId="1076"/>
          <ac:spMkLst>
            <pc:docMk/>
            <pc:sldMk cId="1605212961" sldId="520"/>
            <ac:spMk id="6" creationId="{6152F188-565D-89C3-F2F2-E0943E0EA1C5}"/>
          </ac:spMkLst>
        </pc:spChg>
        <pc:spChg chg="add mod">
          <ac:chgData name="Daniel Halpin" userId="ae0022c6b97cb6c5" providerId="LiveId" clId="{8BEC932F-BFC9-43E1-9307-734E82083380}" dt="2026-01-16T22:44:02.306" v="704" actId="1076"/>
          <ac:spMkLst>
            <pc:docMk/>
            <pc:sldMk cId="1605212961" sldId="520"/>
            <ac:spMk id="7" creationId="{FB0A4DB7-5670-9134-A61E-418E01FFA9B3}"/>
          </ac:spMkLst>
        </pc:spChg>
      </pc:sldChg>
      <pc:sldChg chg="modSp add mod ord">
        <pc:chgData name="Daniel Halpin" userId="ae0022c6b97cb6c5" providerId="LiveId" clId="{8BEC932F-BFC9-43E1-9307-734E82083380}" dt="2026-01-17T23:17:38.258" v="854" actId="20577"/>
        <pc:sldMkLst>
          <pc:docMk/>
          <pc:sldMk cId="357427531" sldId="521"/>
        </pc:sldMkLst>
        <pc:spChg chg="mod">
          <ac:chgData name="Daniel Halpin" userId="ae0022c6b97cb6c5" providerId="LiveId" clId="{8BEC932F-BFC9-43E1-9307-734E82083380}" dt="2026-01-17T23:17:38.258" v="854" actId="20577"/>
          <ac:spMkLst>
            <pc:docMk/>
            <pc:sldMk cId="357427531" sldId="521"/>
            <ac:spMk id="2" creationId="{CD0C58BE-7785-0EE5-D80F-C9419AF39725}"/>
          </ac:spMkLst>
        </pc:spChg>
      </pc:sldChg>
      <pc:sldChg chg="add del">
        <pc:chgData name="Daniel Halpin" userId="ae0022c6b97cb6c5" providerId="LiveId" clId="{8BEC932F-BFC9-43E1-9307-734E82083380}" dt="2026-01-16T11:21:09.468" v="268" actId="47"/>
        <pc:sldMkLst>
          <pc:docMk/>
          <pc:sldMk cId="2469310055" sldId="526"/>
        </pc:sldMkLst>
      </pc:sldChg>
      <pc:sldMasterChg chg="del delSldLayout">
        <pc:chgData name="Daniel Halpin" userId="ae0022c6b97cb6c5" providerId="LiveId" clId="{8BEC932F-BFC9-43E1-9307-734E82083380}" dt="2026-01-16T22:49:28.940" v="723" actId="47"/>
        <pc:sldMasterMkLst>
          <pc:docMk/>
          <pc:sldMasterMk cId="496465827" sldId="2147483684"/>
        </pc:sldMasterMkLst>
        <pc:sldLayoutChg chg="del">
          <pc:chgData name="Daniel Halpin" userId="ae0022c6b97cb6c5" providerId="LiveId" clId="{8BEC932F-BFC9-43E1-9307-734E82083380}" dt="2026-01-16T22:49:28.940" v="723" actId="47"/>
          <pc:sldLayoutMkLst>
            <pc:docMk/>
            <pc:sldMasterMk cId="496465827" sldId="2147483684"/>
            <pc:sldLayoutMk cId="1365926358" sldId="2147483685"/>
          </pc:sldLayoutMkLst>
        </pc:sldLayoutChg>
        <pc:sldLayoutChg chg="del">
          <pc:chgData name="Daniel Halpin" userId="ae0022c6b97cb6c5" providerId="LiveId" clId="{8BEC932F-BFC9-43E1-9307-734E82083380}" dt="2026-01-16T22:49:28.940" v="723" actId="47"/>
          <pc:sldLayoutMkLst>
            <pc:docMk/>
            <pc:sldMasterMk cId="496465827" sldId="2147483684"/>
            <pc:sldLayoutMk cId="3025815997" sldId="2147483686"/>
          </pc:sldLayoutMkLst>
        </pc:sldLayoutChg>
        <pc:sldLayoutChg chg="del">
          <pc:chgData name="Daniel Halpin" userId="ae0022c6b97cb6c5" providerId="LiveId" clId="{8BEC932F-BFC9-43E1-9307-734E82083380}" dt="2026-01-16T22:49:28.940" v="723" actId="47"/>
          <pc:sldLayoutMkLst>
            <pc:docMk/>
            <pc:sldMasterMk cId="496465827" sldId="2147483684"/>
            <pc:sldLayoutMk cId="946522214" sldId="2147483687"/>
          </pc:sldLayoutMkLst>
        </pc:sldLayoutChg>
        <pc:sldLayoutChg chg="del">
          <pc:chgData name="Daniel Halpin" userId="ae0022c6b97cb6c5" providerId="LiveId" clId="{8BEC932F-BFC9-43E1-9307-734E82083380}" dt="2026-01-16T22:49:28.940" v="723" actId="47"/>
          <pc:sldLayoutMkLst>
            <pc:docMk/>
            <pc:sldMasterMk cId="496465827" sldId="2147483684"/>
            <pc:sldLayoutMk cId="944429879" sldId="2147483688"/>
          </pc:sldLayoutMkLst>
        </pc:sldLayoutChg>
        <pc:sldLayoutChg chg="del">
          <pc:chgData name="Daniel Halpin" userId="ae0022c6b97cb6c5" providerId="LiveId" clId="{8BEC932F-BFC9-43E1-9307-734E82083380}" dt="2026-01-16T22:49:28.940" v="723" actId="47"/>
          <pc:sldLayoutMkLst>
            <pc:docMk/>
            <pc:sldMasterMk cId="496465827" sldId="2147483684"/>
            <pc:sldLayoutMk cId="588048383" sldId="2147483689"/>
          </pc:sldLayoutMkLst>
        </pc:sldLayoutChg>
        <pc:sldLayoutChg chg="del">
          <pc:chgData name="Daniel Halpin" userId="ae0022c6b97cb6c5" providerId="LiveId" clId="{8BEC932F-BFC9-43E1-9307-734E82083380}" dt="2026-01-16T22:49:28.940" v="723" actId="47"/>
          <pc:sldLayoutMkLst>
            <pc:docMk/>
            <pc:sldMasterMk cId="496465827" sldId="2147483684"/>
            <pc:sldLayoutMk cId="2775879417" sldId="2147483690"/>
          </pc:sldLayoutMkLst>
        </pc:sldLayoutChg>
        <pc:sldLayoutChg chg="del">
          <pc:chgData name="Daniel Halpin" userId="ae0022c6b97cb6c5" providerId="LiveId" clId="{8BEC932F-BFC9-43E1-9307-734E82083380}" dt="2026-01-16T22:49:28.940" v="723" actId="47"/>
          <pc:sldLayoutMkLst>
            <pc:docMk/>
            <pc:sldMasterMk cId="496465827" sldId="2147483684"/>
            <pc:sldLayoutMk cId="894847234" sldId="2147483691"/>
          </pc:sldLayoutMkLst>
        </pc:sldLayoutChg>
        <pc:sldLayoutChg chg="del">
          <pc:chgData name="Daniel Halpin" userId="ae0022c6b97cb6c5" providerId="LiveId" clId="{8BEC932F-BFC9-43E1-9307-734E82083380}" dt="2026-01-16T22:49:28.940" v="723" actId="47"/>
          <pc:sldLayoutMkLst>
            <pc:docMk/>
            <pc:sldMasterMk cId="496465827" sldId="2147483684"/>
            <pc:sldLayoutMk cId="2334942250" sldId="2147483692"/>
          </pc:sldLayoutMkLst>
        </pc:sldLayoutChg>
        <pc:sldLayoutChg chg="del">
          <pc:chgData name="Daniel Halpin" userId="ae0022c6b97cb6c5" providerId="LiveId" clId="{8BEC932F-BFC9-43E1-9307-734E82083380}" dt="2026-01-16T22:49:28.940" v="723" actId="47"/>
          <pc:sldLayoutMkLst>
            <pc:docMk/>
            <pc:sldMasterMk cId="496465827" sldId="2147483684"/>
            <pc:sldLayoutMk cId="1942582535" sldId="2147483693"/>
          </pc:sldLayoutMkLst>
        </pc:sldLayoutChg>
        <pc:sldLayoutChg chg="del">
          <pc:chgData name="Daniel Halpin" userId="ae0022c6b97cb6c5" providerId="LiveId" clId="{8BEC932F-BFC9-43E1-9307-734E82083380}" dt="2026-01-16T22:49:28.940" v="723" actId="47"/>
          <pc:sldLayoutMkLst>
            <pc:docMk/>
            <pc:sldMasterMk cId="496465827" sldId="2147483684"/>
            <pc:sldLayoutMk cId="2200694596" sldId="2147483694"/>
          </pc:sldLayoutMkLst>
        </pc:sldLayoutChg>
        <pc:sldLayoutChg chg="del">
          <pc:chgData name="Daniel Halpin" userId="ae0022c6b97cb6c5" providerId="LiveId" clId="{8BEC932F-BFC9-43E1-9307-734E82083380}" dt="2026-01-16T22:49:28.940" v="723" actId="47"/>
          <pc:sldLayoutMkLst>
            <pc:docMk/>
            <pc:sldMasterMk cId="496465827" sldId="2147483684"/>
            <pc:sldLayoutMk cId="1808582655" sldId="214748369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DE37E9-E5A3-473F-BAF3-808AAACC3E7C}" type="datetimeFigureOut">
              <a:rPr lang="en-GB" smtClean="0"/>
              <a:t>15/01/2026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3D6C4E-62CE-4B9A-AB38-A3E5A8EFE2A8}" type="slidenum">
              <a:rPr lang="en-GB" smtClean="0"/>
              <a:t>‹#›</a:t>
            </a:fld>
            <a:endParaRPr lang="en-GB"/>
          </a:p>
        </p:txBody>
      </p:sp>
    </p:spTree>
    <p:extLst>
      <p:ext uri="{BB962C8B-B14F-4D97-AF65-F5344CB8AC3E}">
        <p14:creationId xmlns:p14="http://schemas.microsoft.com/office/powerpoint/2010/main" val="2541298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877457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46026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867782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1902530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561793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1293649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42614712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453365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1244415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231345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C125D-123D-42EB-9333-4E2EF48432EF}" type="datetimeFigureOut">
              <a:rPr lang="en-GB" smtClean="0"/>
              <a:t>15/01/2026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4136637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AFCC125D-123D-42EB-9333-4E2EF48432EF}" type="datetimeFigureOut">
              <a:rPr lang="en-GB" smtClean="0"/>
              <a:t>15/01/2026</a:t>
            </a:fld>
            <a:endParaRPr lang="en-GB"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GB" dirty="0"/>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3B0963BC-218E-494F-8C51-1E93A57239CE}" type="slidenum">
              <a:rPr lang="en-GB" smtClean="0"/>
              <a:t>‹#›</a:t>
            </a:fld>
            <a:endParaRPr lang="en-GB" dirty="0"/>
          </a:p>
        </p:txBody>
      </p:sp>
    </p:spTree>
    <p:extLst>
      <p:ext uri="{BB962C8B-B14F-4D97-AF65-F5344CB8AC3E}">
        <p14:creationId xmlns:p14="http://schemas.microsoft.com/office/powerpoint/2010/main" val="33470827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gif"/><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4.sv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EEEE"/>
        </a:solidFill>
        <a:effectLst/>
      </p:bgPr>
    </p:bg>
    <p:spTree>
      <p:nvGrpSpPr>
        <p:cNvPr id="1" name=""/>
        <p:cNvGrpSpPr/>
        <p:nvPr/>
      </p:nvGrpSpPr>
      <p:grpSpPr>
        <a:xfrm>
          <a:off x="0" y="0"/>
          <a:ext cx="0" cy="0"/>
          <a:chOff x="0" y="0"/>
          <a:chExt cx="0" cy="0"/>
        </a:xfrm>
      </p:grpSpPr>
      <p:sp>
        <p:nvSpPr>
          <p:cNvPr id="2" name="Freeform 2"/>
          <p:cNvSpPr/>
          <p:nvPr/>
        </p:nvSpPr>
        <p:spPr>
          <a:xfrm>
            <a:off x="-163697" y="3829086"/>
            <a:ext cx="18451697" cy="9687141"/>
          </a:xfrm>
          <a:custGeom>
            <a:avLst/>
            <a:gdLst/>
            <a:ahLst/>
            <a:cxnLst/>
            <a:rect l="l" t="t" r="r" b="b"/>
            <a:pathLst>
              <a:path w="18451697" h="9687141">
                <a:moveTo>
                  <a:pt x="0" y="0"/>
                </a:moveTo>
                <a:lnTo>
                  <a:pt x="18451697" y="0"/>
                </a:lnTo>
                <a:lnTo>
                  <a:pt x="18451697" y="9687141"/>
                </a:lnTo>
                <a:lnTo>
                  <a:pt x="0" y="9687141"/>
                </a:lnTo>
                <a:lnTo>
                  <a:pt x="0" y="0"/>
                </a:lnTo>
                <a:close/>
              </a:path>
            </a:pathLst>
          </a:custGeom>
          <a:blipFill>
            <a:blip r:embed="rId2">
              <a:alphaModFix amt="55000"/>
            </a:blip>
            <a:stretch>
              <a:fillRect/>
            </a:stretch>
          </a:blipFill>
        </p:spPr>
        <p:txBody>
          <a:bodyPr/>
          <a:lstStyle/>
          <a:p>
            <a:endParaRPr lang="en-GB"/>
          </a:p>
        </p:txBody>
      </p:sp>
      <p:sp>
        <p:nvSpPr>
          <p:cNvPr id="3" name="Freeform 3"/>
          <p:cNvSpPr/>
          <p:nvPr/>
        </p:nvSpPr>
        <p:spPr>
          <a:xfrm rot="-84026">
            <a:off x="7986748" y="6080287"/>
            <a:ext cx="7315200" cy="128016"/>
          </a:xfrm>
          <a:custGeom>
            <a:avLst/>
            <a:gdLst/>
            <a:ahLst/>
            <a:cxnLst/>
            <a:rect l="l" t="t" r="r" b="b"/>
            <a:pathLst>
              <a:path w="7315200" h="128016">
                <a:moveTo>
                  <a:pt x="0" y="0"/>
                </a:moveTo>
                <a:lnTo>
                  <a:pt x="7315200" y="0"/>
                </a:lnTo>
                <a:lnTo>
                  <a:pt x="7315200" y="128016"/>
                </a:lnTo>
                <a:lnTo>
                  <a:pt x="0" y="1280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rot="-84026">
            <a:off x="7567373" y="736413"/>
            <a:ext cx="6296023" cy="110180"/>
          </a:xfrm>
          <a:custGeom>
            <a:avLst/>
            <a:gdLst/>
            <a:ahLst/>
            <a:cxnLst/>
            <a:rect l="l" t="t" r="r" b="b"/>
            <a:pathLst>
              <a:path w="6296023" h="110180">
                <a:moveTo>
                  <a:pt x="0" y="0"/>
                </a:moveTo>
                <a:lnTo>
                  <a:pt x="6296023" y="0"/>
                </a:lnTo>
                <a:lnTo>
                  <a:pt x="6296023" y="110180"/>
                </a:lnTo>
                <a:lnTo>
                  <a:pt x="0" y="1101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5"/>
            <a:stretch>
              <a:fillRect/>
            </a:stretch>
          </a:blipFill>
        </p:spPr>
        <p:txBody>
          <a:bodyPr/>
          <a:lstStyle/>
          <a:p>
            <a:endParaRPr lang="en-GB"/>
          </a:p>
        </p:txBody>
      </p:sp>
      <p:pic>
        <p:nvPicPr>
          <p:cNvPr id="6" name="Picture 6"/>
          <p:cNvPicPr>
            <a:picLocks noChangeAspect="1"/>
          </p:cNvPicPr>
          <p:nvPr/>
        </p:nvPicPr>
        <p:blipFill>
          <a:blip r:embed="rId6"/>
          <a:srcRect/>
          <a:stretch>
            <a:fillRect/>
          </a:stretch>
        </p:blipFill>
        <p:spPr>
          <a:xfrm rot="532970">
            <a:off x="5675942" y="-852529"/>
            <a:ext cx="12375338" cy="8229600"/>
          </a:xfrm>
          <a:prstGeom prst="rect">
            <a:avLst/>
          </a:prstGeom>
        </p:spPr>
      </p:pic>
      <p:sp>
        <p:nvSpPr>
          <p:cNvPr id="7" name="Freeform 7"/>
          <p:cNvSpPr/>
          <p:nvPr/>
        </p:nvSpPr>
        <p:spPr>
          <a:xfrm rot="-5832782">
            <a:off x="5789015" y="4095392"/>
            <a:ext cx="816847" cy="2202282"/>
          </a:xfrm>
          <a:custGeom>
            <a:avLst/>
            <a:gdLst/>
            <a:ahLst/>
            <a:cxnLst/>
            <a:rect l="l" t="t" r="r" b="b"/>
            <a:pathLst>
              <a:path w="816847" h="2202282">
                <a:moveTo>
                  <a:pt x="0" y="0"/>
                </a:moveTo>
                <a:lnTo>
                  <a:pt x="816847" y="0"/>
                </a:lnTo>
                <a:lnTo>
                  <a:pt x="816847" y="2202283"/>
                </a:lnTo>
                <a:lnTo>
                  <a:pt x="0" y="220228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8" name="TextBox 8"/>
          <p:cNvSpPr txBox="1"/>
          <p:nvPr/>
        </p:nvSpPr>
        <p:spPr>
          <a:xfrm rot="-86862">
            <a:off x="2629146" y="3450007"/>
            <a:ext cx="13879332" cy="1205458"/>
          </a:xfrm>
          <a:prstGeom prst="rect">
            <a:avLst/>
          </a:prstGeom>
        </p:spPr>
        <p:txBody>
          <a:bodyPr wrap="square" lIns="0" tIns="0" rIns="0" bIns="0" rtlCol="0" anchor="t">
            <a:spAutoFit/>
          </a:bodyPr>
          <a:lstStyle/>
          <a:p>
            <a:pPr algn="r">
              <a:lnSpc>
                <a:spcPts val="9372"/>
              </a:lnSpc>
            </a:pPr>
            <a:r>
              <a:rPr lang="en-US" sz="8010" spc="-288" dirty="0">
                <a:solidFill>
                  <a:srgbClr val="000000"/>
                </a:solidFill>
                <a:latin typeface="ダーツフォント"/>
                <a:ea typeface="ダーツフォント"/>
                <a:cs typeface="ダーツフォント"/>
                <a:sym typeface="ダーツフォント"/>
              </a:rPr>
              <a:t>Matthew 6:25-34</a:t>
            </a:r>
          </a:p>
        </p:txBody>
      </p:sp>
      <p:sp>
        <p:nvSpPr>
          <p:cNvPr id="9" name="TextBox 9"/>
          <p:cNvSpPr txBox="1"/>
          <p:nvPr/>
        </p:nvSpPr>
        <p:spPr>
          <a:xfrm rot="-86862">
            <a:off x="2664328" y="1120224"/>
            <a:ext cx="14097623" cy="2560819"/>
          </a:xfrm>
          <a:prstGeom prst="rect">
            <a:avLst/>
          </a:prstGeom>
        </p:spPr>
        <p:txBody>
          <a:bodyPr lIns="0" tIns="0" rIns="0" bIns="0" rtlCol="0" anchor="t">
            <a:spAutoFit/>
          </a:bodyPr>
          <a:lstStyle/>
          <a:p>
            <a:pPr algn="r">
              <a:lnSpc>
                <a:spcPts val="20034"/>
              </a:lnSpc>
            </a:pPr>
            <a:r>
              <a:rPr lang="en-US" sz="17123" spc="-616" dirty="0">
                <a:solidFill>
                  <a:srgbClr val="000000"/>
                </a:solidFill>
                <a:latin typeface="Linotype Feltpen"/>
                <a:ea typeface="Linotype Feltpen"/>
                <a:cs typeface="Linotype Feltpen"/>
                <a:sym typeface="Linotype Feltpen"/>
              </a:rPr>
              <a:t>The Good Life:</a:t>
            </a:r>
          </a:p>
        </p:txBody>
      </p:sp>
      <p:sp>
        <p:nvSpPr>
          <p:cNvPr id="10" name="Freeform 10"/>
          <p:cNvSpPr/>
          <p:nvPr/>
        </p:nvSpPr>
        <p:spPr>
          <a:xfrm rot="-4941549">
            <a:off x="6100225" y="1933676"/>
            <a:ext cx="1773479" cy="4114800"/>
          </a:xfrm>
          <a:custGeom>
            <a:avLst/>
            <a:gdLst/>
            <a:ahLst/>
            <a:cxnLst/>
            <a:rect l="l" t="t" r="r" b="b"/>
            <a:pathLst>
              <a:path w="1773479" h="4114800">
                <a:moveTo>
                  <a:pt x="0" y="0"/>
                </a:moveTo>
                <a:lnTo>
                  <a:pt x="1773479" y="0"/>
                </a:lnTo>
                <a:lnTo>
                  <a:pt x="1773479"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3873A059-70AC-5117-1A69-5FF67A90ED3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A88DAD5-53C8-A460-06C0-5FEA27B5E66B}"/>
              </a:ext>
            </a:extLst>
          </p:cNvPr>
          <p:cNvSpPr>
            <a:spLocks noGrp="1"/>
          </p:cNvSpPr>
          <p:nvPr>
            <p:ph type="title"/>
          </p:nvPr>
        </p:nvSpPr>
        <p:spPr>
          <a:xfrm>
            <a:off x="1257300" y="190500"/>
            <a:ext cx="15773400" cy="1219201"/>
          </a:xfrm>
        </p:spPr>
        <p:txBody>
          <a:bodyPr>
            <a:normAutofit fontScale="90000"/>
          </a:bodyPr>
          <a:lstStyle/>
          <a:p>
            <a:r>
              <a:rPr lang="en-GB" sz="7200" b="1" dirty="0">
                <a:solidFill>
                  <a:schemeClr val="bg1"/>
                </a:solidFill>
              </a:rPr>
              <a:t>The Structure of the Sermon on the Mount</a:t>
            </a:r>
            <a:endParaRPr lang="en-GB" sz="7200" dirty="0">
              <a:solidFill>
                <a:schemeClr val="bg1"/>
              </a:solidFill>
            </a:endParaRPr>
          </a:p>
        </p:txBody>
      </p:sp>
      <p:sp>
        <p:nvSpPr>
          <p:cNvPr id="7" name="Rectangle 6">
            <a:extLst>
              <a:ext uri="{FF2B5EF4-FFF2-40B4-BE49-F238E27FC236}">
                <a16:creationId xmlns:a16="http://schemas.microsoft.com/office/drawing/2014/main" id="{72DD9795-E2CE-AA89-C075-DAF491B79601}"/>
              </a:ext>
            </a:extLst>
          </p:cNvPr>
          <p:cNvSpPr/>
          <p:nvPr/>
        </p:nvSpPr>
        <p:spPr>
          <a:xfrm>
            <a:off x="381000" y="1790699"/>
            <a:ext cx="4343400" cy="1219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Aptos" panose="02110004020202020204"/>
                <a:ea typeface="+mn-ea"/>
                <a:cs typeface="+mn-cs"/>
              </a:rPr>
              <a:t>INTRODUCTION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1" u="none" strike="noStrike" kern="1200" cap="none" spc="0" normalizeH="0" baseline="0" noProof="0" dirty="0">
                <a:ln>
                  <a:noFill/>
                </a:ln>
                <a:solidFill>
                  <a:prstClr val="black"/>
                </a:solidFill>
                <a:effectLst/>
                <a:uLnTx/>
                <a:uFillTx/>
                <a:latin typeface="Aptos" panose="02110004020202020204"/>
                <a:ea typeface="+mn-ea"/>
                <a:cs typeface="+mn-cs"/>
              </a:rPr>
              <a:t>5:1-16</a:t>
            </a:r>
          </a:p>
        </p:txBody>
      </p:sp>
      <p:sp>
        <p:nvSpPr>
          <p:cNvPr id="9" name="Rectangle 8">
            <a:extLst>
              <a:ext uri="{FF2B5EF4-FFF2-40B4-BE49-F238E27FC236}">
                <a16:creationId xmlns:a16="http://schemas.microsoft.com/office/drawing/2014/main" id="{58E320DE-1E1C-9525-DF84-B38E214902A3}"/>
              </a:ext>
            </a:extLst>
          </p:cNvPr>
          <p:cNvSpPr/>
          <p:nvPr/>
        </p:nvSpPr>
        <p:spPr>
          <a:xfrm>
            <a:off x="13405104" y="1790699"/>
            <a:ext cx="4343400" cy="1219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Aptos" panose="02110004020202020204"/>
                <a:ea typeface="+mn-ea"/>
                <a:cs typeface="+mn-cs"/>
              </a:rPr>
              <a:t>CONCLUSION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1" u="none" strike="noStrike" kern="1200" cap="none" spc="0" normalizeH="0" baseline="0" noProof="0" dirty="0">
                <a:ln>
                  <a:noFill/>
                </a:ln>
                <a:solidFill>
                  <a:prstClr val="black"/>
                </a:solidFill>
                <a:effectLst/>
                <a:uLnTx/>
                <a:uFillTx/>
                <a:latin typeface="Aptos" panose="02110004020202020204"/>
                <a:ea typeface="+mn-ea"/>
                <a:cs typeface="+mn-cs"/>
              </a:rPr>
              <a:t>7:12-29</a:t>
            </a:r>
          </a:p>
        </p:txBody>
      </p:sp>
      <p:sp>
        <p:nvSpPr>
          <p:cNvPr id="10" name="TextBox 9">
            <a:extLst>
              <a:ext uri="{FF2B5EF4-FFF2-40B4-BE49-F238E27FC236}">
                <a16:creationId xmlns:a16="http://schemas.microsoft.com/office/drawing/2014/main" id="{AB300A56-4F11-58DC-9A81-EE8A73311401}"/>
              </a:ext>
            </a:extLst>
          </p:cNvPr>
          <p:cNvSpPr txBox="1"/>
          <p:nvPr/>
        </p:nvSpPr>
        <p:spPr>
          <a:xfrm>
            <a:off x="381000" y="3314700"/>
            <a:ext cx="4343400" cy="1515308"/>
          </a:xfrm>
          <a:prstGeom prst="roundRect">
            <a:avLst/>
          </a:prstGeom>
          <a:solidFill>
            <a:schemeClr val="accent1">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1" u="none" strike="noStrike" kern="1200" cap="none" spc="0" normalizeH="0" baseline="0" noProof="0" dirty="0">
                <a:ln>
                  <a:noFill/>
                </a:ln>
                <a:solidFill>
                  <a:prstClr val="black"/>
                </a:solidFill>
                <a:effectLst/>
                <a:uLnTx/>
                <a:uFillTx/>
                <a:latin typeface="Aptos" panose="02110004020202020204"/>
                <a:ea typeface="+mn-ea"/>
                <a:cs typeface="+mn-cs"/>
              </a:rPr>
              <a:t>What kind of people are in God’s Kingdom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300" b="0" i="0" u="none" strike="noStrike" kern="1200" cap="none" spc="0" normalizeH="0" baseline="0" noProof="0" dirty="0">
                <a:ln>
                  <a:noFill/>
                </a:ln>
                <a:solidFill>
                  <a:prstClr val="black"/>
                </a:solidFill>
                <a:effectLst/>
                <a:uLnTx/>
                <a:uFillTx/>
                <a:latin typeface="Aptos" panose="02110004020202020204"/>
                <a:ea typeface="+mn-ea"/>
                <a:cs typeface="+mn-cs"/>
              </a:rPr>
              <a:t>(Encouragements from Jesus)</a:t>
            </a:r>
          </a:p>
        </p:txBody>
      </p:sp>
      <p:sp>
        <p:nvSpPr>
          <p:cNvPr id="11" name="TextBox 10">
            <a:extLst>
              <a:ext uri="{FF2B5EF4-FFF2-40B4-BE49-F238E27FC236}">
                <a16:creationId xmlns:a16="http://schemas.microsoft.com/office/drawing/2014/main" id="{7DCE0416-CC80-7F2A-FD94-42553EB9B1E8}"/>
              </a:ext>
            </a:extLst>
          </p:cNvPr>
          <p:cNvSpPr txBox="1"/>
          <p:nvPr/>
        </p:nvSpPr>
        <p:spPr>
          <a:xfrm>
            <a:off x="13405104" y="3314700"/>
            <a:ext cx="4343400" cy="1549360"/>
          </a:xfrm>
          <a:prstGeom prst="roundRect">
            <a:avLst/>
          </a:prstGeom>
          <a:solidFill>
            <a:schemeClr val="accent1">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Aptos" panose="02110004020202020204"/>
                <a:ea typeface="+mn-ea"/>
                <a:cs typeface="+mn-cs"/>
              </a:rPr>
              <a:t>What kind of people are in God’s Kingdom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500" b="0" i="0" u="none" strike="noStrike" kern="1200" cap="none" spc="0" normalizeH="0" baseline="0" noProof="0" dirty="0">
                <a:ln>
                  <a:noFill/>
                </a:ln>
                <a:solidFill>
                  <a:prstClr val="black"/>
                </a:solidFill>
                <a:effectLst/>
                <a:uLnTx/>
                <a:uFillTx/>
                <a:latin typeface="Aptos" panose="02110004020202020204"/>
                <a:ea typeface="+mn-ea"/>
                <a:cs typeface="+mn-cs"/>
              </a:rPr>
              <a:t>(Warnings from Jesus)</a:t>
            </a:r>
          </a:p>
        </p:txBody>
      </p:sp>
      <p:sp>
        <p:nvSpPr>
          <p:cNvPr id="4" name="Rectangle 3">
            <a:extLst>
              <a:ext uri="{FF2B5EF4-FFF2-40B4-BE49-F238E27FC236}">
                <a16:creationId xmlns:a16="http://schemas.microsoft.com/office/drawing/2014/main" id="{BB1DC226-25DA-CD14-C6DD-A985738215AE}"/>
              </a:ext>
            </a:extLst>
          </p:cNvPr>
          <p:cNvSpPr/>
          <p:nvPr/>
        </p:nvSpPr>
        <p:spPr>
          <a:xfrm>
            <a:off x="5181600" y="1790699"/>
            <a:ext cx="7772400" cy="1219200"/>
          </a:xfrm>
          <a:prstGeom prst="rect">
            <a:avLst/>
          </a:prstGeom>
          <a:solidFill>
            <a:schemeClr val="accent1">
              <a:lumMod val="60000"/>
              <a:lumOff val="40000"/>
            </a:schemeClr>
          </a:solidFill>
          <a:ln>
            <a:solidFill>
              <a:srgbClr val="FFFF00"/>
            </a:solidFill>
          </a:ln>
          <a:effectLst>
            <a:glow rad="101600">
              <a:srgbClr val="FFFF00">
                <a:alpha val="6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Aptos" panose="02110004020202020204"/>
                <a:ea typeface="+mn-ea"/>
                <a:cs typeface="+mn-cs"/>
              </a:rPr>
              <a:t>MAIN SECTION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1" u="none" strike="noStrike" kern="1200" cap="none" spc="0" normalizeH="0" baseline="0" noProof="0" dirty="0">
                <a:ln>
                  <a:noFill/>
                </a:ln>
                <a:solidFill>
                  <a:prstClr val="black"/>
                </a:solidFill>
                <a:effectLst/>
                <a:uLnTx/>
                <a:uFillTx/>
                <a:latin typeface="Aptos" panose="02110004020202020204"/>
                <a:ea typeface="+mn-ea"/>
                <a:cs typeface="+mn-cs"/>
              </a:rPr>
              <a:t>5:17-7:12</a:t>
            </a:r>
          </a:p>
        </p:txBody>
      </p:sp>
      <p:sp>
        <p:nvSpPr>
          <p:cNvPr id="5" name="TextBox 4">
            <a:extLst>
              <a:ext uri="{FF2B5EF4-FFF2-40B4-BE49-F238E27FC236}">
                <a16:creationId xmlns:a16="http://schemas.microsoft.com/office/drawing/2014/main" id="{D46EDF1C-1F72-F934-217B-148326C1C2AD}"/>
              </a:ext>
            </a:extLst>
          </p:cNvPr>
          <p:cNvSpPr txBox="1"/>
          <p:nvPr/>
        </p:nvSpPr>
        <p:spPr>
          <a:xfrm>
            <a:off x="5257800" y="3314700"/>
            <a:ext cx="7620000" cy="1549360"/>
          </a:xfrm>
          <a:prstGeom prst="roundRect">
            <a:avLst/>
          </a:prstGeom>
          <a:solidFill>
            <a:schemeClr val="accent1">
              <a:lumMod val="20000"/>
              <a:lumOff val="80000"/>
            </a:schemeClr>
          </a:solidFill>
          <a:ln>
            <a:solidFill>
              <a:srgbClr val="FFFF00"/>
            </a:solidFill>
          </a:ln>
          <a:effectLst>
            <a:glow rad="101600">
              <a:srgbClr val="FFFF00">
                <a:alpha val="60000"/>
              </a:srgb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1" u="none" strike="noStrike" kern="1200" cap="none" spc="0" normalizeH="0" baseline="0" noProof="0" dirty="0">
                <a:ln>
                  <a:noFill/>
                </a:ln>
                <a:solidFill>
                  <a:prstClr val="black"/>
                </a:solidFill>
                <a:effectLst/>
                <a:uLnTx/>
                <a:uFillTx/>
                <a:latin typeface="Aptos" panose="02110004020202020204"/>
                <a:ea typeface="+mn-ea"/>
                <a:cs typeface="+mn-cs"/>
              </a:rPr>
              <a:t>What kind of righteousness (right living)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1" u="none" strike="noStrike" kern="1200" cap="none" spc="0" normalizeH="0" baseline="0" noProof="0" dirty="0">
                <a:ln>
                  <a:noFill/>
                </a:ln>
                <a:solidFill>
                  <a:prstClr val="black"/>
                </a:solidFill>
                <a:effectLst/>
                <a:uLnTx/>
                <a:uFillTx/>
                <a:latin typeface="Aptos" panose="02110004020202020204"/>
                <a:ea typeface="+mn-ea"/>
                <a:cs typeface="+mn-cs"/>
              </a:rPr>
              <a:t>is in God’s Kingdom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5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9271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E0B8FCE7-22EB-0CB1-8DB9-F1BEEC81707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DBD17A5-278B-0706-0F0E-56DD53043BF7}"/>
              </a:ext>
            </a:extLst>
          </p:cNvPr>
          <p:cNvSpPr/>
          <p:nvPr/>
        </p:nvSpPr>
        <p:spPr>
          <a:xfrm>
            <a:off x="1524000" y="723900"/>
            <a:ext cx="14859000" cy="1219200"/>
          </a:xfrm>
          <a:prstGeom prst="rect">
            <a:avLst/>
          </a:prstGeom>
          <a:solidFill>
            <a:schemeClr val="accent1">
              <a:lumMod val="60000"/>
              <a:lumOff val="40000"/>
            </a:schemeClr>
          </a:solidFill>
          <a:ln>
            <a:solidFill>
              <a:schemeClr val="accent1">
                <a:lumMod val="60000"/>
                <a:lumOff val="40000"/>
              </a:schemeClr>
            </a:solidFill>
          </a:ln>
          <a:effectLst>
            <a:glow rad="2286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sz="4000" i="1" dirty="0">
                <a:solidFill>
                  <a:prstClr val="black"/>
                </a:solidFill>
              </a:rPr>
              <a:t>What kind of righteousness (right living) is in God’s Kingdom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1" u="none" strike="noStrike" kern="1200" cap="none" spc="0" normalizeH="0" baseline="0" noProof="0" dirty="0">
                <a:ln>
                  <a:noFill/>
                </a:ln>
                <a:solidFill>
                  <a:prstClr val="black"/>
                </a:solidFill>
                <a:effectLst/>
                <a:uLnTx/>
                <a:uFillTx/>
                <a:latin typeface="Aptos" panose="02110004020202020204"/>
                <a:ea typeface="+mn-ea"/>
                <a:cs typeface="+mn-cs"/>
              </a:rPr>
              <a:t>5:17-7:12</a:t>
            </a:r>
          </a:p>
        </p:txBody>
      </p:sp>
      <p:sp>
        <p:nvSpPr>
          <p:cNvPr id="5" name="TextBox 4">
            <a:extLst>
              <a:ext uri="{FF2B5EF4-FFF2-40B4-BE49-F238E27FC236}">
                <a16:creationId xmlns:a16="http://schemas.microsoft.com/office/drawing/2014/main" id="{E9928799-A4D2-FBAA-9495-1805B831A599}"/>
              </a:ext>
            </a:extLst>
          </p:cNvPr>
          <p:cNvSpPr txBox="1"/>
          <p:nvPr/>
        </p:nvSpPr>
        <p:spPr>
          <a:xfrm>
            <a:off x="1524000" y="2552701"/>
            <a:ext cx="4648200" cy="4826853"/>
          </a:xfrm>
          <a:prstGeom prst="roundRect">
            <a:avLst/>
          </a:prstGeom>
          <a:solidFill>
            <a:schemeClr val="accent1">
              <a:lumMod val="20000"/>
              <a:lumOff val="80000"/>
            </a:schemeClr>
          </a:solidFill>
          <a:effectLst>
            <a:glow rad="228600">
              <a:schemeClr val="accent5">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b="1" dirty="0">
                <a:solidFill>
                  <a:prstClr val="black"/>
                </a:solidFill>
                <a:latin typeface="Aptos" panose="02110004020202020204"/>
              </a:rPr>
              <a:t>5:17-48</a:t>
            </a: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dirty="0">
                <a:solidFill>
                  <a:prstClr val="black"/>
                </a:solidFill>
                <a:latin typeface="Aptos" panose="02110004020202020204"/>
              </a:rPr>
              <a:t>Our Obedience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500" b="1"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500" b="1"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black"/>
                </a:solidFill>
                <a:effectLst/>
                <a:uLnTx/>
                <a:uFillTx/>
                <a:latin typeface="Aptos" panose="02110004020202020204"/>
                <a:ea typeface="+mn-ea"/>
                <a:cs typeface="+mn-cs"/>
              </a:rPr>
              <a:t>From the heart</a:t>
            </a:r>
          </a:p>
        </p:txBody>
      </p:sp>
      <p:sp>
        <p:nvSpPr>
          <p:cNvPr id="8" name="Arrow: Down 7">
            <a:extLst>
              <a:ext uri="{FF2B5EF4-FFF2-40B4-BE49-F238E27FC236}">
                <a16:creationId xmlns:a16="http://schemas.microsoft.com/office/drawing/2014/main" id="{E469EA5A-44DE-DF4D-FFD2-21828DC95418}"/>
              </a:ext>
            </a:extLst>
          </p:cNvPr>
          <p:cNvSpPr/>
          <p:nvPr/>
        </p:nvSpPr>
        <p:spPr>
          <a:xfrm>
            <a:off x="3387212" y="4018935"/>
            <a:ext cx="1108587" cy="1429365"/>
          </a:xfrm>
          <a:prstGeom prst="down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descr="Heart outline">
            <a:extLst>
              <a:ext uri="{FF2B5EF4-FFF2-40B4-BE49-F238E27FC236}">
                <a16:creationId xmlns:a16="http://schemas.microsoft.com/office/drawing/2014/main" id="{D2E14CE9-F253-2FAC-B5A3-23CE01B4D1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58777" y="4987021"/>
            <a:ext cx="1365455" cy="1365455"/>
          </a:xfrm>
          <a:prstGeom prst="rect">
            <a:avLst/>
          </a:prstGeom>
        </p:spPr>
      </p:pic>
      <p:sp>
        <p:nvSpPr>
          <p:cNvPr id="10" name="Rectangle 9">
            <a:extLst>
              <a:ext uri="{FF2B5EF4-FFF2-40B4-BE49-F238E27FC236}">
                <a16:creationId xmlns:a16="http://schemas.microsoft.com/office/drawing/2014/main" id="{6196E1CC-32C8-4D77-35A4-18073F12B175}"/>
              </a:ext>
            </a:extLst>
          </p:cNvPr>
          <p:cNvSpPr/>
          <p:nvPr/>
        </p:nvSpPr>
        <p:spPr>
          <a:xfrm>
            <a:off x="1524000" y="7931388"/>
            <a:ext cx="4724400" cy="914400"/>
          </a:xfrm>
          <a:prstGeom prst="rect">
            <a:avLst/>
          </a:prstGeom>
          <a:solidFill>
            <a:srgbClr val="F5E5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b="1" dirty="0">
                <a:solidFill>
                  <a:schemeClr val="tx1"/>
                </a:solidFill>
              </a:rPr>
              <a:t>OUR RELATIONSHIP </a:t>
            </a:r>
          </a:p>
          <a:p>
            <a:pPr algn="ctr"/>
            <a:r>
              <a:rPr lang="en-GB" sz="3000" b="1" dirty="0">
                <a:solidFill>
                  <a:schemeClr val="tx1"/>
                </a:solidFill>
              </a:rPr>
              <a:t>WITH THE LAW</a:t>
            </a:r>
          </a:p>
        </p:txBody>
      </p:sp>
    </p:spTree>
    <p:extLst>
      <p:ext uri="{BB962C8B-B14F-4D97-AF65-F5344CB8AC3E}">
        <p14:creationId xmlns:p14="http://schemas.microsoft.com/office/powerpoint/2010/main" val="4124615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1436B3E6-77F2-5278-CE8C-174FACD5FFD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8C6D643-CA09-1E09-65A8-E1E2FC74DBB0}"/>
              </a:ext>
            </a:extLst>
          </p:cNvPr>
          <p:cNvSpPr/>
          <p:nvPr/>
        </p:nvSpPr>
        <p:spPr>
          <a:xfrm>
            <a:off x="1524000" y="723900"/>
            <a:ext cx="14859000" cy="1219200"/>
          </a:xfrm>
          <a:prstGeom prst="rect">
            <a:avLst/>
          </a:prstGeom>
          <a:solidFill>
            <a:schemeClr val="accent1">
              <a:lumMod val="60000"/>
              <a:lumOff val="40000"/>
            </a:schemeClr>
          </a:solidFill>
          <a:ln>
            <a:solidFill>
              <a:schemeClr val="accent1">
                <a:lumMod val="60000"/>
                <a:lumOff val="40000"/>
              </a:schemeClr>
            </a:solidFill>
          </a:ln>
          <a:effectLst>
            <a:glow rad="2286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sz="4000" i="1" dirty="0">
                <a:solidFill>
                  <a:prstClr val="black"/>
                </a:solidFill>
              </a:rPr>
              <a:t>What kind of righteousness (right living) is in God’s Kingdom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1" u="none" strike="noStrike" kern="1200" cap="none" spc="0" normalizeH="0" baseline="0" noProof="0" dirty="0">
                <a:ln>
                  <a:noFill/>
                </a:ln>
                <a:solidFill>
                  <a:prstClr val="black"/>
                </a:solidFill>
                <a:effectLst/>
                <a:uLnTx/>
                <a:uFillTx/>
                <a:latin typeface="Aptos" panose="02110004020202020204"/>
                <a:ea typeface="+mn-ea"/>
                <a:cs typeface="+mn-cs"/>
              </a:rPr>
              <a:t>5:17-7:12</a:t>
            </a:r>
          </a:p>
        </p:txBody>
      </p:sp>
      <p:sp>
        <p:nvSpPr>
          <p:cNvPr id="5" name="TextBox 4">
            <a:extLst>
              <a:ext uri="{FF2B5EF4-FFF2-40B4-BE49-F238E27FC236}">
                <a16:creationId xmlns:a16="http://schemas.microsoft.com/office/drawing/2014/main" id="{A3EB375E-8828-9B14-0770-41FEB886CEE8}"/>
              </a:ext>
            </a:extLst>
          </p:cNvPr>
          <p:cNvSpPr txBox="1"/>
          <p:nvPr/>
        </p:nvSpPr>
        <p:spPr>
          <a:xfrm>
            <a:off x="1524000" y="2552701"/>
            <a:ext cx="4648200" cy="4826853"/>
          </a:xfrm>
          <a:prstGeom prst="roundRect">
            <a:avLst/>
          </a:prstGeom>
          <a:solidFill>
            <a:schemeClr val="accent1">
              <a:lumMod val="20000"/>
              <a:lumOff val="80000"/>
            </a:schemeClr>
          </a:solidFill>
          <a:effectLst>
            <a:glow rad="228600">
              <a:schemeClr val="accent5">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b="1" dirty="0">
                <a:solidFill>
                  <a:prstClr val="black"/>
                </a:solidFill>
                <a:latin typeface="Aptos" panose="02110004020202020204"/>
              </a:rPr>
              <a:t>5:17-48</a:t>
            </a: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dirty="0">
                <a:solidFill>
                  <a:prstClr val="black"/>
                </a:solidFill>
                <a:latin typeface="Aptos" panose="02110004020202020204"/>
              </a:rPr>
              <a:t>Our Obedience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500" b="1"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500" b="1"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black"/>
                </a:solidFill>
                <a:effectLst/>
                <a:uLnTx/>
                <a:uFillTx/>
                <a:latin typeface="Aptos" panose="02110004020202020204"/>
                <a:ea typeface="+mn-ea"/>
                <a:cs typeface="+mn-cs"/>
              </a:rPr>
              <a:t>From the heart</a:t>
            </a:r>
          </a:p>
        </p:txBody>
      </p:sp>
      <p:sp>
        <p:nvSpPr>
          <p:cNvPr id="2" name="TextBox 1">
            <a:extLst>
              <a:ext uri="{FF2B5EF4-FFF2-40B4-BE49-F238E27FC236}">
                <a16:creationId xmlns:a16="http://schemas.microsoft.com/office/drawing/2014/main" id="{1566B2F8-500C-FB3F-F6D2-EB2F35E5F014}"/>
              </a:ext>
            </a:extLst>
          </p:cNvPr>
          <p:cNvSpPr txBox="1"/>
          <p:nvPr/>
        </p:nvSpPr>
        <p:spPr>
          <a:xfrm>
            <a:off x="6629400" y="2552701"/>
            <a:ext cx="4648200" cy="4809976"/>
          </a:xfrm>
          <a:prstGeom prst="roundRect">
            <a:avLst/>
          </a:prstGeom>
          <a:solidFill>
            <a:schemeClr val="accent1">
              <a:lumMod val="20000"/>
              <a:lumOff val="80000"/>
            </a:schemeClr>
          </a:solidFill>
          <a:effectLst>
            <a:glow rad="228600">
              <a:schemeClr val="accent5">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b="1" dirty="0">
                <a:solidFill>
                  <a:prstClr val="black"/>
                </a:solidFill>
                <a:latin typeface="Aptos" panose="02110004020202020204"/>
              </a:rPr>
              <a:t>6:1-24</a:t>
            </a:r>
            <a:endParaRPr kumimoji="0" lang="en-GB" sz="3500" b="1"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dirty="0">
                <a:solidFill>
                  <a:prstClr val="black"/>
                </a:solidFill>
                <a:latin typeface="Aptos" panose="02110004020202020204"/>
              </a:rPr>
              <a:t>Our Devotion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i="1" dirty="0">
                <a:solidFill>
                  <a:prstClr val="black"/>
                </a:solidFill>
                <a:latin typeface="Aptos" panose="02110004020202020204"/>
              </a:rPr>
              <a:t>For our Heavenly Father</a:t>
            </a:r>
            <a:endParaRPr kumimoji="0" lang="en-GB" sz="2800" b="1"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Arrow: Down 7">
            <a:extLst>
              <a:ext uri="{FF2B5EF4-FFF2-40B4-BE49-F238E27FC236}">
                <a16:creationId xmlns:a16="http://schemas.microsoft.com/office/drawing/2014/main" id="{A21C768F-0097-849D-7F9D-DB5CD79AA924}"/>
              </a:ext>
            </a:extLst>
          </p:cNvPr>
          <p:cNvSpPr/>
          <p:nvPr/>
        </p:nvSpPr>
        <p:spPr>
          <a:xfrm>
            <a:off x="3387212" y="4018935"/>
            <a:ext cx="1108587" cy="1429365"/>
          </a:xfrm>
          <a:prstGeom prst="down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descr="Heart outline">
            <a:extLst>
              <a:ext uri="{FF2B5EF4-FFF2-40B4-BE49-F238E27FC236}">
                <a16:creationId xmlns:a16="http://schemas.microsoft.com/office/drawing/2014/main" id="{E63C589D-F32E-A408-D56C-EE41EC757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58777" y="4987021"/>
            <a:ext cx="1365455" cy="1365455"/>
          </a:xfrm>
          <a:prstGeom prst="rect">
            <a:avLst/>
          </a:prstGeom>
        </p:spPr>
      </p:pic>
      <p:pic>
        <p:nvPicPr>
          <p:cNvPr id="1026" name="Picture 2" descr="Download Throne Icon Design for free">
            <a:extLst>
              <a:ext uri="{FF2B5EF4-FFF2-40B4-BE49-F238E27FC236}">
                <a16:creationId xmlns:a16="http://schemas.microsoft.com/office/drawing/2014/main" id="{C1B3E7D5-E221-7624-7782-7AE726585DEA}"/>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040328" y="3695701"/>
            <a:ext cx="1999023" cy="1999023"/>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Down 13">
            <a:extLst>
              <a:ext uri="{FF2B5EF4-FFF2-40B4-BE49-F238E27FC236}">
                <a16:creationId xmlns:a16="http://schemas.microsoft.com/office/drawing/2014/main" id="{9D516A5C-DE81-1E8D-6B63-9A4CB63DF424}"/>
              </a:ext>
            </a:extLst>
          </p:cNvPr>
          <p:cNvSpPr/>
          <p:nvPr/>
        </p:nvSpPr>
        <p:spPr>
          <a:xfrm rot="10800000">
            <a:off x="8485545" y="5149966"/>
            <a:ext cx="1108587" cy="1429365"/>
          </a:xfrm>
          <a:prstGeom prst="down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06BD4288-1A44-B3DF-6F5B-53F69040E776}"/>
              </a:ext>
            </a:extLst>
          </p:cNvPr>
          <p:cNvSpPr/>
          <p:nvPr/>
        </p:nvSpPr>
        <p:spPr>
          <a:xfrm>
            <a:off x="1524000" y="7931388"/>
            <a:ext cx="4724400" cy="914400"/>
          </a:xfrm>
          <a:prstGeom prst="rect">
            <a:avLst/>
          </a:prstGeom>
          <a:solidFill>
            <a:srgbClr val="F5E5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b="1" dirty="0">
                <a:solidFill>
                  <a:schemeClr val="tx1"/>
                </a:solidFill>
              </a:rPr>
              <a:t>OUR RELATIONSHIP </a:t>
            </a:r>
          </a:p>
          <a:p>
            <a:pPr algn="ctr"/>
            <a:r>
              <a:rPr lang="en-GB" sz="3000" b="1" dirty="0">
                <a:solidFill>
                  <a:schemeClr val="tx1"/>
                </a:solidFill>
              </a:rPr>
              <a:t>WITH THE LAW</a:t>
            </a:r>
          </a:p>
        </p:txBody>
      </p:sp>
      <p:sp>
        <p:nvSpPr>
          <p:cNvPr id="11" name="Rectangle 10">
            <a:extLst>
              <a:ext uri="{FF2B5EF4-FFF2-40B4-BE49-F238E27FC236}">
                <a16:creationId xmlns:a16="http://schemas.microsoft.com/office/drawing/2014/main" id="{522CC909-FCE9-F132-7DB1-918D77B2CF8A}"/>
              </a:ext>
            </a:extLst>
          </p:cNvPr>
          <p:cNvSpPr/>
          <p:nvPr/>
        </p:nvSpPr>
        <p:spPr>
          <a:xfrm>
            <a:off x="6781799" y="7878270"/>
            <a:ext cx="9657123" cy="914400"/>
          </a:xfrm>
          <a:prstGeom prst="rect">
            <a:avLst/>
          </a:prstGeom>
          <a:solidFill>
            <a:srgbClr val="F5E5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b="1" dirty="0">
                <a:solidFill>
                  <a:schemeClr val="tx1"/>
                </a:solidFill>
              </a:rPr>
              <a:t>OUR RELATIONSHIP </a:t>
            </a:r>
          </a:p>
          <a:p>
            <a:pPr algn="ctr"/>
            <a:r>
              <a:rPr lang="en-GB" sz="3000" b="1" dirty="0">
                <a:solidFill>
                  <a:schemeClr val="tx1"/>
                </a:solidFill>
              </a:rPr>
              <a:t>WITH OUR HEAVENLY FATHER</a:t>
            </a:r>
          </a:p>
        </p:txBody>
      </p:sp>
    </p:spTree>
    <p:extLst>
      <p:ext uri="{BB962C8B-B14F-4D97-AF65-F5344CB8AC3E}">
        <p14:creationId xmlns:p14="http://schemas.microsoft.com/office/powerpoint/2010/main" val="743742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A46691C0-12C2-CD95-FCBB-9DA7BBA950B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0371AF3-BA5D-209A-DEE9-946F9BAC1D06}"/>
              </a:ext>
            </a:extLst>
          </p:cNvPr>
          <p:cNvSpPr/>
          <p:nvPr/>
        </p:nvSpPr>
        <p:spPr>
          <a:xfrm>
            <a:off x="1524000" y="723900"/>
            <a:ext cx="14859000" cy="1219200"/>
          </a:xfrm>
          <a:prstGeom prst="rect">
            <a:avLst/>
          </a:prstGeom>
          <a:solidFill>
            <a:schemeClr val="accent1">
              <a:lumMod val="60000"/>
              <a:lumOff val="40000"/>
            </a:schemeClr>
          </a:solidFill>
          <a:ln>
            <a:solidFill>
              <a:schemeClr val="accent1">
                <a:lumMod val="60000"/>
                <a:lumOff val="40000"/>
              </a:schemeClr>
            </a:solidFill>
          </a:ln>
          <a:effectLst>
            <a:glow rad="2286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sz="4000" i="1" dirty="0">
                <a:solidFill>
                  <a:prstClr val="black"/>
                </a:solidFill>
              </a:rPr>
              <a:t>What kind of righteousness (right living) is in God’s Kingdom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1" u="none" strike="noStrike" kern="1200" cap="none" spc="0" normalizeH="0" baseline="0" noProof="0" dirty="0">
                <a:ln>
                  <a:noFill/>
                </a:ln>
                <a:solidFill>
                  <a:prstClr val="black"/>
                </a:solidFill>
                <a:effectLst/>
                <a:uLnTx/>
                <a:uFillTx/>
                <a:latin typeface="Aptos" panose="02110004020202020204"/>
                <a:ea typeface="+mn-ea"/>
                <a:cs typeface="+mn-cs"/>
              </a:rPr>
              <a:t>5:17-7:12</a:t>
            </a:r>
          </a:p>
        </p:txBody>
      </p:sp>
      <p:sp>
        <p:nvSpPr>
          <p:cNvPr id="5" name="TextBox 4">
            <a:extLst>
              <a:ext uri="{FF2B5EF4-FFF2-40B4-BE49-F238E27FC236}">
                <a16:creationId xmlns:a16="http://schemas.microsoft.com/office/drawing/2014/main" id="{991A6529-B25C-6F89-2830-D2057F4B0C7C}"/>
              </a:ext>
            </a:extLst>
          </p:cNvPr>
          <p:cNvSpPr txBox="1"/>
          <p:nvPr/>
        </p:nvSpPr>
        <p:spPr>
          <a:xfrm>
            <a:off x="1524000" y="2552701"/>
            <a:ext cx="4648200" cy="4826853"/>
          </a:xfrm>
          <a:prstGeom prst="roundRect">
            <a:avLst/>
          </a:prstGeom>
          <a:solidFill>
            <a:schemeClr val="accent1">
              <a:lumMod val="20000"/>
              <a:lumOff val="80000"/>
            </a:schemeClr>
          </a:solidFill>
          <a:effectLst>
            <a:glow rad="228600">
              <a:schemeClr val="accent5">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b="1" dirty="0">
                <a:solidFill>
                  <a:prstClr val="black"/>
                </a:solidFill>
                <a:latin typeface="Aptos" panose="02110004020202020204"/>
              </a:rPr>
              <a:t>5:17-48</a:t>
            </a: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dirty="0">
                <a:solidFill>
                  <a:prstClr val="black"/>
                </a:solidFill>
                <a:latin typeface="Aptos" panose="02110004020202020204"/>
              </a:rPr>
              <a:t>Our Obedience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500" b="1"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500" b="1"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1" u="none" strike="noStrike" kern="1200" cap="none" spc="0" normalizeH="0" baseline="0" noProof="0" dirty="0">
                <a:ln>
                  <a:noFill/>
                </a:ln>
                <a:solidFill>
                  <a:prstClr val="black"/>
                </a:solidFill>
                <a:effectLst/>
                <a:uLnTx/>
                <a:uFillTx/>
                <a:latin typeface="Aptos" panose="02110004020202020204"/>
                <a:ea typeface="+mn-ea"/>
                <a:cs typeface="+mn-cs"/>
              </a:rPr>
              <a:t>From the heart</a:t>
            </a:r>
          </a:p>
        </p:txBody>
      </p:sp>
      <p:sp>
        <p:nvSpPr>
          <p:cNvPr id="2" name="TextBox 1">
            <a:extLst>
              <a:ext uri="{FF2B5EF4-FFF2-40B4-BE49-F238E27FC236}">
                <a16:creationId xmlns:a16="http://schemas.microsoft.com/office/drawing/2014/main" id="{9D4C3603-B3B4-ACAD-5D9B-80C0588F06AE}"/>
              </a:ext>
            </a:extLst>
          </p:cNvPr>
          <p:cNvSpPr txBox="1"/>
          <p:nvPr/>
        </p:nvSpPr>
        <p:spPr>
          <a:xfrm>
            <a:off x="6629400" y="2552701"/>
            <a:ext cx="4648200" cy="4793099"/>
          </a:xfrm>
          <a:prstGeom prst="roundRect">
            <a:avLst/>
          </a:prstGeom>
          <a:solidFill>
            <a:schemeClr val="accent1">
              <a:lumMod val="20000"/>
              <a:lumOff val="80000"/>
            </a:schemeClr>
          </a:solidFill>
          <a:effectLst>
            <a:glow rad="228600">
              <a:schemeClr val="accent5">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b="1" dirty="0">
                <a:solidFill>
                  <a:prstClr val="black"/>
                </a:solidFill>
                <a:latin typeface="Aptos" panose="02110004020202020204"/>
              </a:rPr>
              <a:t>6:1-24</a:t>
            </a:r>
            <a:endParaRPr kumimoji="0" lang="en-GB" sz="3500" b="1"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dirty="0">
                <a:solidFill>
                  <a:prstClr val="black"/>
                </a:solidFill>
                <a:latin typeface="Aptos" panose="02110004020202020204"/>
              </a:rPr>
              <a:t>Our Devotion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0" u="none" strike="noStrike" kern="1200" cap="none" spc="0" normalizeH="0" baseline="0" noProof="0" dirty="0">
              <a:ln>
                <a:noFill/>
              </a:ln>
              <a:solidFill>
                <a:prstClr val="black"/>
              </a:solidFill>
              <a:effectLst/>
              <a:uLnTx/>
              <a:uFillTx/>
              <a:latin typeface="Aptos" panose="02110004020202020204"/>
              <a:ea typeface="+mn-ea"/>
              <a:cs typeface="+mn-cs"/>
            </a:endParaRPr>
          </a:p>
          <a:p>
            <a:pPr lvl="0" algn="ctr">
              <a:defRPr/>
            </a:pPr>
            <a:r>
              <a:rPr lang="en-GB" sz="2800" b="1" i="1" dirty="0">
                <a:solidFill>
                  <a:prstClr val="black"/>
                </a:solidFill>
              </a:rPr>
              <a:t>For our Heavenly Father</a:t>
            </a:r>
          </a:p>
        </p:txBody>
      </p:sp>
      <p:sp>
        <p:nvSpPr>
          <p:cNvPr id="8" name="Arrow: Down 7">
            <a:extLst>
              <a:ext uri="{FF2B5EF4-FFF2-40B4-BE49-F238E27FC236}">
                <a16:creationId xmlns:a16="http://schemas.microsoft.com/office/drawing/2014/main" id="{6F18A470-F268-BF2F-C968-37F57E32C095}"/>
              </a:ext>
            </a:extLst>
          </p:cNvPr>
          <p:cNvSpPr/>
          <p:nvPr/>
        </p:nvSpPr>
        <p:spPr>
          <a:xfrm>
            <a:off x="3387212" y="4018935"/>
            <a:ext cx="1108587" cy="1429365"/>
          </a:xfrm>
          <a:prstGeom prst="down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descr="Heart outline">
            <a:extLst>
              <a:ext uri="{FF2B5EF4-FFF2-40B4-BE49-F238E27FC236}">
                <a16:creationId xmlns:a16="http://schemas.microsoft.com/office/drawing/2014/main" id="{50F79384-F059-60E8-3188-4640B97A96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58777" y="4987021"/>
            <a:ext cx="1365455" cy="1365455"/>
          </a:xfrm>
          <a:prstGeom prst="rect">
            <a:avLst/>
          </a:prstGeom>
        </p:spPr>
      </p:pic>
      <p:pic>
        <p:nvPicPr>
          <p:cNvPr id="1026" name="Picture 2" descr="Download Throne Icon Design for free">
            <a:extLst>
              <a:ext uri="{FF2B5EF4-FFF2-40B4-BE49-F238E27FC236}">
                <a16:creationId xmlns:a16="http://schemas.microsoft.com/office/drawing/2014/main" id="{1EF75854-1CF0-6E86-C088-790D242D7266}"/>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040328" y="3695701"/>
            <a:ext cx="1999023" cy="1999023"/>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Down 13">
            <a:extLst>
              <a:ext uri="{FF2B5EF4-FFF2-40B4-BE49-F238E27FC236}">
                <a16:creationId xmlns:a16="http://schemas.microsoft.com/office/drawing/2014/main" id="{A41891D6-703E-15E5-6387-1D5A278F0C16}"/>
              </a:ext>
            </a:extLst>
          </p:cNvPr>
          <p:cNvSpPr/>
          <p:nvPr/>
        </p:nvSpPr>
        <p:spPr>
          <a:xfrm rot="10800000">
            <a:off x="8485545" y="5149966"/>
            <a:ext cx="1108587" cy="1429365"/>
          </a:xfrm>
          <a:prstGeom prst="down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E5A3F10-CD72-0273-FF18-D23166E54307}"/>
              </a:ext>
            </a:extLst>
          </p:cNvPr>
          <p:cNvSpPr txBox="1"/>
          <p:nvPr/>
        </p:nvSpPr>
        <p:spPr>
          <a:xfrm>
            <a:off x="11790723" y="2531401"/>
            <a:ext cx="4648200" cy="4793099"/>
          </a:xfrm>
          <a:prstGeom prst="roundRect">
            <a:avLst/>
          </a:prstGeom>
          <a:solidFill>
            <a:schemeClr val="accent1">
              <a:lumMod val="20000"/>
              <a:lumOff val="80000"/>
            </a:schemeClr>
          </a:solidFill>
          <a:effectLst>
            <a:glow rad="228600">
              <a:schemeClr val="accent5">
                <a:satMod val="175000"/>
                <a:alpha val="40000"/>
              </a:schemeClr>
            </a:glo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b="1" dirty="0">
                <a:solidFill>
                  <a:prstClr val="black"/>
                </a:solidFill>
                <a:latin typeface="Aptos" panose="02110004020202020204"/>
              </a:rPr>
              <a:t>6:25-7:12</a:t>
            </a:r>
            <a:endParaRPr kumimoji="0" lang="en-GB" sz="3500" b="1"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500" dirty="0">
                <a:solidFill>
                  <a:prstClr val="black"/>
                </a:solidFill>
                <a:latin typeface="Aptos" panose="02110004020202020204"/>
              </a:rPr>
              <a:t>Our Trust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000" dirty="0">
              <a:solidFill>
                <a:prstClr val="black"/>
              </a:solidFill>
              <a:latin typeface="Aptos" panose="021100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000" b="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i="1" dirty="0">
                <a:solidFill>
                  <a:prstClr val="black"/>
                </a:solidFill>
                <a:latin typeface="Aptos" panose="02110004020202020204"/>
              </a:rPr>
              <a:t>In our Heavenly Father</a:t>
            </a:r>
            <a:endParaRPr kumimoji="0" lang="en-GB" sz="2800" b="1"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EDFA2752-15B5-FC55-115B-569D76AE6723}"/>
              </a:ext>
            </a:extLst>
          </p:cNvPr>
          <p:cNvSpPr/>
          <p:nvPr/>
        </p:nvSpPr>
        <p:spPr>
          <a:xfrm>
            <a:off x="1524000" y="7931388"/>
            <a:ext cx="4724400" cy="914400"/>
          </a:xfrm>
          <a:prstGeom prst="rect">
            <a:avLst/>
          </a:prstGeom>
          <a:solidFill>
            <a:srgbClr val="F5E5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b="1" dirty="0">
                <a:solidFill>
                  <a:schemeClr val="tx1"/>
                </a:solidFill>
              </a:rPr>
              <a:t>OUR RELATIONSHIP </a:t>
            </a:r>
          </a:p>
          <a:p>
            <a:pPr algn="ctr"/>
            <a:r>
              <a:rPr lang="en-GB" sz="3000" b="1" dirty="0">
                <a:solidFill>
                  <a:schemeClr val="tx1"/>
                </a:solidFill>
              </a:rPr>
              <a:t>WITH THE LAW</a:t>
            </a:r>
          </a:p>
        </p:txBody>
      </p:sp>
      <p:sp>
        <p:nvSpPr>
          <p:cNvPr id="11" name="Rectangle 10">
            <a:extLst>
              <a:ext uri="{FF2B5EF4-FFF2-40B4-BE49-F238E27FC236}">
                <a16:creationId xmlns:a16="http://schemas.microsoft.com/office/drawing/2014/main" id="{7B177527-6713-D534-F8A7-CD4AC339B18F}"/>
              </a:ext>
            </a:extLst>
          </p:cNvPr>
          <p:cNvSpPr/>
          <p:nvPr/>
        </p:nvSpPr>
        <p:spPr>
          <a:xfrm>
            <a:off x="6781799" y="7878270"/>
            <a:ext cx="9657123" cy="914400"/>
          </a:xfrm>
          <a:prstGeom prst="rect">
            <a:avLst/>
          </a:prstGeom>
          <a:solidFill>
            <a:srgbClr val="F5E5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b="1" dirty="0">
                <a:solidFill>
                  <a:schemeClr val="tx1"/>
                </a:solidFill>
              </a:rPr>
              <a:t>OUR RELATIONSHIP </a:t>
            </a:r>
          </a:p>
          <a:p>
            <a:pPr algn="ctr"/>
            <a:r>
              <a:rPr lang="en-GB" sz="3000" b="1" dirty="0">
                <a:solidFill>
                  <a:schemeClr val="tx1"/>
                </a:solidFill>
              </a:rPr>
              <a:t>WITH OUR HEAVENLY FATHER</a:t>
            </a:r>
          </a:p>
        </p:txBody>
      </p:sp>
      <p:pic>
        <p:nvPicPr>
          <p:cNvPr id="12" name="Picture 2" descr="Download Free workspace-organization Icons - SVG and PNG formats">
            <a:extLst>
              <a:ext uri="{FF2B5EF4-FFF2-40B4-BE49-F238E27FC236}">
                <a16:creationId xmlns:a16="http://schemas.microsoft.com/office/drawing/2014/main" id="{89BC1C32-6B0B-1C02-466C-E5DDC70D2AE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205339" y="3931341"/>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6" name="Arrow: Down 5">
            <a:extLst>
              <a:ext uri="{FF2B5EF4-FFF2-40B4-BE49-F238E27FC236}">
                <a16:creationId xmlns:a16="http://schemas.microsoft.com/office/drawing/2014/main" id="{BBA3D447-F6DA-1B4F-9A83-5F25B209C834}"/>
              </a:ext>
            </a:extLst>
          </p:cNvPr>
          <p:cNvSpPr/>
          <p:nvPr/>
        </p:nvSpPr>
        <p:spPr>
          <a:xfrm>
            <a:off x="13560529" y="5263274"/>
            <a:ext cx="1108587" cy="1429365"/>
          </a:xfrm>
          <a:prstGeom prst="downArrow">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7403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Top 6 Safety Tips for Scooting to School – 3PR UC">
            <a:extLst>
              <a:ext uri="{FF2B5EF4-FFF2-40B4-BE49-F238E27FC236}">
                <a16:creationId xmlns:a16="http://schemas.microsoft.com/office/drawing/2014/main" id="{06C2C546-D86B-8FFC-2D28-056D95CF8FB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r="11094" b="-1"/>
          <a:stretch>
            <a:fillRect/>
          </a:stretch>
        </p:blipFill>
        <p:spPr bwMode="auto">
          <a:xfrm>
            <a:off x="20" y="1923"/>
            <a:ext cx="18287980" cy="10285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519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1174E-0FA5-35F4-CBFE-09800C969240}"/>
              </a:ext>
            </a:extLst>
          </p:cNvPr>
          <p:cNvSpPr>
            <a:spLocks noGrp="1"/>
          </p:cNvSpPr>
          <p:nvPr>
            <p:ph type="title"/>
          </p:nvPr>
        </p:nvSpPr>
        <p:spPr/>
        <p:txBody>
          <a:bodyPr/>
          <a:lstStyle/>
          <a:p>
            <a:endParaRPr lang="en-GB"/>
          </a:p>
        </p:txBody>
      </p:sp>
      <p:pic>
        <p:nvPicPr>
          <p:cNvPr id="5" name="Content Placeholder 4" descr="A blue and white box with text&#10;&#10;AI-generated content may be incorrect.">
            <a:extLst>
              <a:ext uri="{FF2B5EF4-FFF2-40B4-BE49-F238E27FC236}">
                <a16:creationId xmlns:a16="http://schemas.microsoft.com/office/drawing/2014/main" id="{7D338513-6C83-0E47-752D-A3D12E892B7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271" b="10126"/>
          <a:stretch>
            <a:fillRect/>
          </a:stretch>
        </p:blipFill>
        <p:spPr>
          <a:xfrm>
            <a:off x="0" y="1"/>
            <a:ext cx="18288000" cy="10287000"/>
          </a:xfrm>
        </p:spPr>
      </p:pic>
    </p:spTree>
    <p:extLst>
      <p:ext uri="{BB962C8B-B14F-4D97-AF65-F5344CB8AC3E}">
        <p14:creationId xmlns:p14="http://schemas.microsoft.com/office/powerpoint/2010/main" val="1579826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07084-598D-4AE5-39CE-CA2D721FB00A}"/>
              </a:ext>
            </a:extLst>
          </p:cNvPr>
          <p:cNvSpPr>
            <a:spLocks noGrp="1"/>
          </p:cNvSpPr>
          <p:nvPr>
            <p:ph type="title"/>
          </p:nvPr>
        </p:nvSpPr>
        <p:spPr/>
        <p:txBody>
          <a:bodyPr/>
          <a:lstStyle/>
          <a:p>
            <a:endParaRPr lang="en-GB"/>
          </a:p>
        </p:txBody>
      </p:sp>
      <p:pic>
        <p:nvPicPr>
          <p:cNvPr id="5" name="Content Placeholder 4" descr="A white pill next to a blue box">
            <a:extLst>
              <a:ext uri="{FF2B5EF4-FFF2-40B4-BE49-F238E27FC236}">
                <a16:creationId xmlns:a16="http://schemas.microsoft.com/office/drawing/2014/main" id="{0BCA7075-3973-38F7-C86B-915400F62BD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825" b="8572"/>
          <a:stretch>
            <a:fillRect/>
          </a:stretch>
        </p:blipFill>
        <p:spPr>
          <a:xfrm>
            <a:off x="0" y="0"/>
            <a:ext cx="18288000" cy="10287000"/>
          </a:xfrm>
        </p:spPr>
      </p:pic>
    </p:spTree>
    <p:extLst>
      <p:ext uri="{BB962C8B-B14F-4D97-AF65-F5344CB8AC3E}">
        <p14:creationId xmlns:p14="http://schemas.microsoft.com/office/powerpoint/2010/main" val="2792289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826216D7-8873-ABD2-5685-9081314F194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BAA1465-82E4-DB15-6B03-944EC1B5D1F4}"/>
              </a:ext>
            </a:extLst>
          </p:cNvPr>
          <p:cNvSpPr>
            <a:spLocks noGrp="1"/>
          </p:cNvSpPr>
          <p:nvPr>
            <p:ph type="title"/>
          </p:nvPr>
        </p:nvSpPr>
        <p:spPr/>
        <p:txBody>
          <a:bodyPr/>
          <a:lstStyle/>
          <a:p>
            <a:r>
              <a:rPr lang="en-GB" b="1" dirty="0">
                <a:solidFill>
                  <a:schemeClr val="bg1"/>
                </a:solidFill>
              </a:rPr>
              <a:t>1) WHO IS YOUR PROVIDER IN LIFE</a:t>
            </a:r>
          </a:p>
        </p:txBody>
      </p:sp>
      <p:sp>
        <p:nvSpPr>
          <p:cNvPr id="2" name="Content Placeholder 1">
            <a:extLst>
              <a:ext uri="{FF2B5EF4-FFF2-40B4-BE49-F238E27FC236}">
                <a16:creationId xmlns:a16="http://schemas.microsoft.com/office/drawing/2014/main" id="{1387F2C2-D467-C3FA-51FE-3553969FEF8E}"/>
              </a:ext>
            </a:extLst>
          </p:cNvPr>
          <p:cNvSpPr>
            <a:spLocks noGrp="1"/>
          </p:cNvSpPr>
          <p:nvPr>
            <p:ph idx="1"/>
          </p:nvPr>
        </p:nvSpPr>
        <p:spPr/>
        <p:txBody>
          <a:bodyPr>
            <a:normAutofit/>
          </a:bodyPr>
          <a:lstStyle/>
          <a:p>
            <a:pPr marL="685800" lvl="1" indent="0" fontAlgn="base">
              <a:buNone/>
            </a:pPr>
            <a:endParaRPr lang="en-GB" sz="4000" b="1" dirty="0">
              <a:solidFill>
                <a:schemeClr val="bg1"/>
              </a:solidFill>
            </a:endParaRPr>
          </a:p>
        </p:txBody>
      </p:sp>
      <p:pic>
        <p:nvPicPr>
          <p:cNvPr id="5124" name="Picture 4" descr="White Pills PNGs for Free Download">
            <a:extLst>
              <a:ext uri="{FF2B5EF4-FFF2-40B4-BE49-F238E27FC236}">
                <a16:creationId xmlns:a16="http://schemas.microsoft.com/office/drawing/2014/main" id="{586D764C-5CB4-6253-A13F-1AEECE3502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3200" y="-266700"/>
            <a:ext cx="33337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621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Princess of Wales says 'nature has been my sanctuary' in new video | UK  News | Sky News">
            <a:extLst>
              <a:ext uri="{FF2B5EF4-FFF2-40B4-BE49-F238E27FC236}">
                <a16:creationId xmlns:a16="http://schemas.microsoft.com/office/drawing/2014/main" id="{D1617193-0BD3-01CE-FA92-BA546B2A44B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9"/>
          <a:stretch>
            <a:fillRect/>
          </a:stretch>
        </p:blipFill>
        <p:spPr bwMode="auto">
          <a:xfrm>
            <a:off x="20" y="1923"/>
            <a:ext cx="18287980" cy="10285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650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939756CE-3490-C33F-A4E4-5305A1707E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94B11D-271D-90DD-4CA1-E92A44BB1974}"/>
              </a:ext>
            </a:extLst>
          </p:cNvPr>
          <p:cNvSpPr>
            <a:spLocks noGrp="1"/>
          </p:cNvSpPr>
          <p:nvPr>
            <p:ph type="title"/>
          </p:nvPr>
        </p:nvSpPr>
        <p:spPr/>
        <p:txBody>
          <a:bodyPr/>
          <a:lstStyle/>
          <a:p>
            <a:r>
              <a:rPr lang="en-GB" b="1" dirty="0">
                <a:solidFill>
                  <a:schemeClr val="bg1"/>
                </a:solidFill>
              </a:rPr>
              <a:t>1) WHO IS YOUR PROVIDER IN LIFE</a:t>
            </a:r>
          </a:p>
        </p:txBody>
      </p:sp>
      <p:pic>
        <p:nvPicPr>
          <p:cNvPr id="5" name="Content Placeholder 4" descr="Dove with solid fill">
            <a:extLst>
              <a:ext uri="{FF2B5EF4-FFF2-40B4-BE49-F238E27FC236}">
                <a16:creationId xmlns:a16="http://schemas.microsoft.com/office/drawing/2014/main" id="{F3DC1198-779D-E0A4-9768-EE9ED11961A4}"/>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4114800" y="3190401"/>
            <a:ext cx="3581400" cy="3581400"/>
          </a:xfrm>
        </p:spPr>
      </p:pic>
      <p:pic>
        <p:nvPicPr>
          <p:cNvPr id="5124" name="Picture 4" descr="White Pills PNGs for Free Download">
            <a:extLst>
              <a:ext uri="{FF2B5EF4-FFF2-40B4-BE49-F238E27FC236}">
                <a16:creationId xmlns:a16="http://schemas.microsoft.com/office/drawing/2014/main" id="{EAFBF8D6-88A2-039F-3D91-A8AFEE39BA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73200" y="-266700"/>
            <a:ext cx="333375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Cherry Blossom outline">
            <a:extLst>
              <a:ext uri="{FF2B5EF4-FFF2-40B4-BE49-F238E27FC236}">
                <a16:creationId xmlns:a16="http://schemas.microsoft.com/office/drawing/2014/main" id="{A3C410ED-259C-9153-B045-E45A2B8CEE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82200" y="3419001"/>
            <a:ext cx="3124200" cy="3124200"/>
          </a:xfrm>
          <a:prstGeom prst="rect">
            <a:avLst/>
          </a:prstGeom>
        </p:spPr>
      </p:pic>
    </p:spTree>
    <p:extLst>
      <p:ext uri="{BB962C8B-B14F-4D97-AF65-F5344CB8AC3E}">
        <p14:creationId xmlns:p14="http://schemas.microsoft.com/office/powerpoint/2010/main" val="1505652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BB43F015-878D-37D9-9A4B-02D37746338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C0A25F-E548-9C73-1E22-F2225E5B2DB8}"/>
              </a:ext>
            </a:extLst>
          </p:cNvPr>
          <p:cNvSpPr>
            <a:spLocks noGrp="1"/>
          </p:cNvSpPr>
          <p:nvPr>
            <p:ph type="title"/>
          </p:nvPr>
        </p:nvSpPr>
        <p:spPr/>
        <p:txBody>
          <a:bodyPr/>
          <a:lstStyle/>
          <a:p>
            <a:r>
              <a:rPr lang="en-GB" b="1" dirty="0">
                <a:solidFill>
                  <a:schemeClr val="bg1"/>
                </a:solidFill>
              </a:rPr>
              <a:t>1) WHO IS YOUR PROVIDER IN LIFE</a:t>
            </a:r>
          </a:p>
        </p:txBody>
      </p:sp>
      <p:pic>
        <p:nvPicPr>
          <p:cNvPr id="11" name="Content Placeholder 10" descr="Badge with solid fill">
            <a:extLst>
              <a:ext uri="{FF2B5EF4-FFF2-40B4-BE49-F238E27FC236}">
                <a16:creationId xmlns:a16="http://schemas.microsoft.com/office/drawing/2014/main" id="{32F38AA1-9FAE-AFEE-F2E1-680E09E2B141}"/>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7475677" y="2819820"/>
            <a:ext cx="2900400" cy="2900400"/>
          </a:xfrm>
        </p:spPr>
      </p:pic>
      <p:pic>
        <p:nvPicPr>
          <p:cNvPr id="5124" name="Picture 4" descr="White Pills PNGs for Free Download">
            <a:extLst>
              <a:ext uri="{FF2B5EF4-FFF2-40B4-BE49-F238E27FC236}">
                <a16:creationId xmlns:a16="http://schemas.microsoft.com/office/drawing/2014/main" id="{42D789BE-D084-EAFE-8A4C-868DB8CA06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73200" y="-266700"/>
            <a:ext cx="333375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Badge 3 with solid fill">
            <a:extLst>
              <a:ext uri="{FF2B5EF4-FFF2-40B4-BE49-F238E27FC236}">
                <a16:creationId xmlns:a16="http://schemas.microsoft.com/office/drawing/2014/main" id="{634377B0-4CEE-662D-25B3-EE845AF8739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970155" y="2754060"/>
            <a:ext cx="2900400" cy="2900400"/>
          </a:xfrm>
          <a:prstGeom prst="rect">
            <a:avLst/>
          </a:prstGeom>
        </p:spPr>
      </p:pic>
      <p:pic>
        <p:nvPicPr>
          <p:cNvPr id="15" name="Graphic 14" descr="Badge 1 with solid fill">
            <a:extLst>
              <a:ext uri="{FF2B5EF4-FFF2-40B4-BE49-F238E27FC236}">
                <a16:creationId xmlns:a16="http://schemas.microsoft.com/office/drawing/2014/main" id="{68F9556B-6C8B-42F5-A399-748DB4133A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81200" y="2819820"/>
            <a:ext cx="2900400" cy="2900400"/>
          </a:xfrm>
          <a:prstGeom prst="rect">
            <a:avLst/>
          </a:prstGeom>
        </p:spPr>
      </p:pic>
      <p:sp>
        <p:nvSpPr>
          <p:cNvPr id="16" name="Rectangle 15">
            <a:extLst>
              <a:ext uri="{FF2B5EF4-FFF2-40B4-BE49-F238E27FC236}">
                <a16:creationId xmlns:a16="http://schemas.microsoft.com/office/drawing/2014/main" id="{3888621E-B31A-B4FB-8E56-9D4249207E64}"/>
              </a:ext>
            </a:extLst>
          </p:cNvPr>
          <p:cNvSpPr/>
          <p:nvPr/>
        </p:nvSpPr>
        <p:spPr>
          <a:xfrm>
            <a:off x="1634754" y="6286500"/>
            <a:ext cx="3593292"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YOURSELF</a:t>
            </a:r>
          </a:p>
        </p:txBody>
      </p:sp>
      <p:sp>
        <p:nvSpPr>
          <p:cNvPr id="17" name="Rectangle 16">
            <a:extLst>
              <a:ext uri="{FF2B5EF4-FFF2-40B4-BE49-F238E27FC236}">
                <a16:creationId xmlns:a16="http://schemas.microsoft.com/office/drawing/2014/main" id="{4C850DB6-ECF8-DE80-E445-D31B3AF908AF}"/>
              </a:ext>
            </a:extLst>
          </p:cNvPr>
          <p:cNvSpPr/>
          <p:nvPr/>
        </p:nvSpPr>
        <p:spPr>
          <a:xfrm>
            <a:off x="7409276" y="6294120"/>
            <a:ext cx="3033203"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CHANCE</a:t>
            </a:r>
          </a:p>
        </p:txBody>
      </p:sp>
      <p:sp>
        <p:nvSpPr>
          <p:cNvPr id="18" name="Rectangle 17">
            <a:extLst>
              <a:ext uri="{FF2B5EF4-FFF2-40B4-BE49-F238E27FC236}">
                <a16:creationId xmlns:a16="http://schemas.microsoft.com/office/drawing/2014/main" id="{9A8D9139-2D81-7915-6E58-80611DBEDB95}"/>
              </a:ext>
            </a:extLst>
          </p:cNvPr>
          <p:cNvSpPr/>
          <p:nvPr/>
        </p:nvSpPr>
        <p:spPr>
          <a:xfrm>
            <a:off x="13569801" y="6256020"/>
            <a:ext cx="1701108"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GOD</a:t>
            </a:r>
          </a:p>
        </p:txBody>
      </p:sp>
    </p:spTree>
    <p:extLst>
      <p:ext uri="{BB962C8B-B14F-4D97-AF65-F5344CB8AC3E}">
        <p14:creationId xmlns:p14="http://schemas.microsoft.com/office/powerpoint/2010/main" val="1686038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E34EA5BF-A51F-D31E-DECC-2E4E07C0F27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B39E32-8150-6304-7E1F-626563F20DA3}"/>
              </a:ext>
            </a:extLst>
          </p:cNvPr>
          <p:cNvSpPr>
            <a:spLocks noGrp="1"/>
          </p:cNvSpPr>
          <p:nvPr>
            <p:ph idx="1"/>
          </p:nvPr>
        </p:nvSpPr>
        <p:spPr>
          <a:xfrm>
            <a:off x="1066800" y="1104900"/>
            <a:ext cx="15773400" cy="7086600"/>
          </a:xfrm>
        </p:spPr>
        <p:txBody>
          <a:bodyPr>
            <a:normAutofit/>
          </a:bodyPr>
          <a:lstStyle/>
          <a:p>
            <a:pPr marL="685800" lvl="1" indent="0">
              <a:buNone/>
            </a:pPr>
            <a:r>
              <a:rPr lang="en-GB" sz="6000" dirty="0">
                <a:solidFill>
                  <a:schemeClr val="bg1"/>
                </a:solidFill>
              </a:rPr>
              <a:t>There must be the daily practice of the reality of the God who we know is there</a:t>
            </a:r>
            <a:r>
              <a:rPr lang="en-GB" sz="6000" b="1" dirty="0">
                <a:solidFill>
                  <a:schemeClr val="bg1"/>
                </a:solidFill>
              </a:rPr>
              <a:t> </a:t>
            </a:r>
            <a:r>
              <a:rPr lang="en-GB" sz="6000" dirty="0">
                <a:solidFill>
                  <a:schemeClr val="bg1"/>
                </a:solidFill>
              </a:rPr>
              <a:t> </a:t>
            </a:r>
          </a:p>
          <a:p>
            <a:pPr marL="685800" lvl="1" indent="0" fontAlgn="base">
              <a:buNone/>
            </a:pPr>
            <a:endParaRPr lang="en-GB" sz="4500" i="1" dirty="0">
              <a:solidFill>
                <a:schemeClr val="bg1"/>
              </a:solidFill>
            </a:endParaRPr>
          </a:p>
          <a:p>
            <a:pPr marL="685800" lvl="1" indent="0" fontAlgn="base">
              <a:buNone/>
            </a:pPr>
            <a:r>
              <a:rPr lang="en-GB" sz="4000" b="1" dirty="0">
                <a:solidFill>
                  <a:schemeClr val="bg1"/>
                </a:solidFill>
              </a:rPr>
              <a:t>Francis Schaffter</a:t>
            </a:r>
          </a:p>
        </p:txBody>
      </p:sp>
    </p:spTree>
    <p:extLst>
      <p:ext uri="{BB962C8B-B14F-4D97-AF65-F5344CB8AC3E}">
        <p14:creationId xmlns:p14="http://schemas.microsoft.com/office/powerpoint/2010/main" val="214104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936079AE-8405-6CFE-49E5-5F09EDCB99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612764-1469-8144-0709-E201B347BC2C}"/>
              </a:ext>
            </a:extLst>
          </p:cNvPr>
          <p:cNvSpPr>
            <a:spLocks noGrp="1"/>
          </p:cNvSpPr>
          <p:nvPr>
            <p:ph type="title"/>
          </p:nvPr>
        </p:nvSpPr>
        <p:spPr/>
        <p:txBody>
          <a:bodyPr/>
          <a:lstStyle/>
          <a:p>
            <a:r>
              <a:rPr lang="en-GB" b="1" dirty="0">
                <a:solidFill>
                  <a:schemeClr val="bg1"/>
                </a:solidFill>
              </a:rPr>
              <a:t>1) WHO IS YOUR PROVIDER IN LIFE</a:t>
            </a:r>
          </a:p>
        </p:txBody>
      </p:sp>
      <p:sp>
        <p:nvSpPr>
          <p:cNvPr id="2" name="Content Placeholder 1">
            <a:extLst>
              <a:ext uri="{FF2B5EF4-FFF2-40B4-BE49-F238E27FC236}">
                <a16:creationId xmlns:a16="http://schemas.microsoft.com/office/drawing/2014/main" id="{CD3F32AA-46BE-8177-BEFD-7DD4D7694045}"/>
              </a:ext>
            </a:extLst>
          </p:cNvPr>
          <p:cNvSpPr>
            <a:spLocks noGrp="1"/>
          </p:cNvSpPr>
          <p:nvPr>
            <p:ph idx="1"/>
          </p:nvPr>
        </p:nvSpPr>
        <p:spPr/>
        <p:txBody>
          <a:bodyPr>
            <a:normAutofit/>
          </a:bodyPr>
          <a:lstStyle/>
          <a:p>
            <a:pPr marL="685800" lvl="1" indent="0" fontAlgn="base">
              <a:buNone/>
            </a:pPr>
            <a:endParaRPr lang="en-GB" sz="4000" b="1" dirty="0">
              <a:solidFill>
                <a:schemeClr val="bg1"/>
              </a:solidFill>
            </a:endParaRPr>
          </a:p>
        </p:txBody>
      </p:sp>
      <p:pic>
        <p:nvPicPr>
          <p:cNvPr id="5124" name="Picture 4" descr="White Pills PNGs for Free Download">
            <a:extLst>
              <a:ext uri="{FF2B5EF4-FFF2-40B4-BE49-F238E27FC236}">
                <a16:creationId xmlns:a16="http://schemas.microsoft.com/office/drawing/2014/main" id="{4982C72D-1CC8-6A1C-E60F-2BEFFD75D0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3200" y="-266700"/>
            <a:ext cx="33337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169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E66BC-D648-2BD9-BE28-60DC5C1DE1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FA7EB5-06AA-507F-145D-2B6D1063C386}"/>
              </a:ext>
            </a:extLst>
          </p:cNvPr>
          <p:cNvSpPr>
            <a:spLocks noGrp="1"/>
          </p:cNvSpPr>
          <p:nvPr>
            <p:ph type="title"/>
          </p:nvPr>
        </p:nvSpPr>
        <p:spPr/>
        <p:txBody>
          <a:bodyPr/>
          <a:lstStyle/>
          <a:p>
            <a:endParaRPr lang="en-GB"/>
          </a:p>
        </p:txBody>
      </p:sp>
      <p:pic>
        <p:nvPicPr>
          <p:cNvPr id="5" name="Content Placeholder 4" descr="A white pill next to a blue box">
            <a:extLst>
              <a:ext uri="{FF2B5EF4-FFF2-40B4-BE49-F238E27FC236}">
                <a16:creationId xmlns:a16="http://schemas.microsoft.com/office/drawing/2014/main" id="{E51F4EC8-EE34-89F5-A667-1AD2A3E9C44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825" b="8572"/>
          <a:stretch>
            <a:fillRect/>
          </a:stretch>
        </p:blipFill>
        <p:spPr>
          <a:xfrm>
            <a:off x="0" y="0"/>
            <a:ext cx="18288000" cy="10287000"/>
          </a:xfrm>
        </p:spPr>
      </p:pic>
    </p:spTree>
    <p:extLst>
      <p:ext uri="{BB962C8B-B14F-4D97-AF65-F5344CB8AC3E}">
        <p14:creationId xmlns:p14="http://schemas.microsoft.com/office/powerpoint/2010/main" val="2608999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694D5-889E-7A65-447B-96077CAF21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BF30A-C776-1CE6-E776-79EF6958E289}"/>
              </a:ext>
            </a:extLst>
          </p:cNvPr>
          <p:cNvSpPr>
            <a:spLocks noGrp="1"/>
          </p:cNvSpPr>
          <p:nvPr>
            <p:ph type="title"/>
          </p:nvPr>
        </p:nvSpPr>
        <p:spPr/>
        <p:txBody>
          <a:bodyPr/>
          <a:lstStyle/>
          <a:p>
            <a:endParaRPr lang="en-GB"/>
          </a:p>
        </p:txBody>
      </p:sp>
      <p:pic>
        <p:nvPicPr>
          <p:cNvPr id="5" name="Content Placeholder 4" descr="A white pill next to a blue box">
            <a:extLst>
              <a:ext uri="{FF2B5EF4-FFF2-40B4-BE49-F238E27FC236}">
                <a16:creationId xmlns:a16="http://schemas.microsoft.com/office/drawing/2014/main" id="{3E844947-0FA1-BB42-7704-F5DC8091F72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825" b="8572"/>
          <a:stretch>
            <a:fillRect/>
          </a:stretch>
        </p:blipFill>
        <p:spPr>
          <a:xfrm>
            <a:off x="0" y="0"/>
            <a:ext cx="18288000" cy="10287000"/>
          </a:xfrm>
        </p:spPr>
      </p:pic>
      <p:sp>
        <p:nvSpPr>
          <p:cNvPr id="3" name="Arrow: Left 2">
            <a:extLst>
              <a:ext uri="{FF2B5EF4-FFF2-40B4-BE49-F238E27FC236}">
                <a16:creationId xmlns:a16="http://schemas.microsoft.com/office/drawing/2014/main" id="{4AF5AA98-A8EF-6F41-ED00-2FEB73E111FA}"/>
              </a:ext>
            </a:extLst>
          </p:cNvPr>
          <p:cNvSpPr/>
          <p:nvPr/>
        </p:nvSpPr>
        <p:spPr>
          <a:xfrm>
            <a:off x="8915400" y="8793480"/>
            <a:ext cx="2590800" cy="914400"/>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B522D31B-0AD7-1F7A-33F6-E21724670E17}"/>
              </a:ext>
            </a:extLst>
          </p:cNvPr>
          <p:cNvSpPr txBox="1"/>
          <p:nvPr/>
        </p:nvSpPr>
        <p:spPr>
          <a:xfrm>
            <a:off x="2141220" y="8923020"/>
            <a:ext cx="7010400" cy="707886"/>
          </a:xfrm>
          <a:prstGeom prst="rect">
            <a:avLst/>
          </a:prstGeom>
          <a:noFill/>
        </p:spPr>
        <p:txBody>
          <a:bodyPr wrap="square" rtlCol="0">
            <a:spAutoFit/>
          </a:bodyPr>
          <a:lstStyle/>
          <a:p>
            <a:r>
              <a:rPr lang="en-GB" sz="4000" b="1" dirty="0"/>
              <a:t>Seeing your Heavenly Father</a:t>
            </a:r>
          </a:p>
        </p:txBody>
      </p:sp>
    </p:spTree>
    <p:extLst>
      <p:ext uri="{BB962C8B-B14F-4D97-AF65-F5344CB8AC3E}">
        <p14:creationId xmlns:p14="http://schemas.microsoft.com/office/powerpoint/2010/main" val="413615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B6567934-5D04-4BF6-E322-12A3ABBD4B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38E14B-772B-ADE0-8196-D06CACCF3639}"/>
              </a:ext>
            </a:extLst>
          </p:cNvPr>
          <p:cNvSpPr>
            <a:spLocks noGrp="1"/>
          </p:cNvSpPr>
          <p:nvPr>
            <p:ph type="title"/>
          </p:nvPr>
        </p:nvSpPr>
        <p:spPr/>
        <p:txBody>
          <a:bodyPr/>
          <a:lstStyle/>
          <a:p>
            <a:r>
              <a:rPr lang="en-GB" b="1" dirty="0">
                <a:solidFill>
                  <a:schemeClr val="bg1"/>
                </a:solidFill>
              </a:rPr>
              <a:t>2) WHAT IS YOUR PRIORITY IN LIFE</a:t>
            </a:r>
          </a:p>
        </p:txBody>
      </p:sp>
      <p:sp>
        <p:nvSpPr>
          <p:cNvPr id="2" name="Content Placeholder 1">
            <a:extLst>
              <a:ext uri="{FF2B5EF4-FFF2-40B4-BE49-F238E27FC236}">
                <a16:creationId xmlns:a16="http://schemas.microsoft.com/office/drawing/2014/main" id="{040EFBF6-2256-EAE8-A715-16484EB57321}"/>
              </a:ext>
            </a:extLst>
          </p:cNvPr>
          <p:cNvSpPr>
            <a:spLocks noGrp="1"/>
          </p:cNvSpPr>
          <p:nvPr>
            <p:ph idx="1"/>
          </p:nvPr>
        </p:nvSpPr>
        <p:spPr/>
        <p:txBody>
          <a:bodyPr>
            <a:normAutofit/>
          </a:bodyPr>
          <a:lstStyle/>
          <a:p>
            <a:pPr marL="685800" lvl="1" indent="0" fontAlgn="base">
              <a:buNone/>
            </a:pPr>
            <a:endParaRPr lang="en-GB" sz="4000" b="1" dirty="0">
              <a:solidFill>
                <a:schemeClr val="bg1"/>
              </a:solidFill>
            </a:endParaRPr>
          </a:p>
        </p:txBody>
      </p:sp>
      <p:pic>
        <p:nvPicPr>
          <p:cNvPr id="5124" name="Picture 4" descr="White Pills PNGs for Free Download">
            <a:extLst>
              <a:ext uri="{FF2B5EF4-FFF2-40B4-BE49-F238E27FC236}">
                <a16:creationId xmlns:a16="http://schemas.microsoft.com/office/drawing/2014/main" id="{A9C590A3-F750-FED3-9621-F9BF3A9D02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3200" y="-266700"/>
            <a:ext cx="33337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947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5E1B7FB1-917D-65E6-D566-773EEA699B8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D83DF3-F88B-15E7-8B5C-82D67B209805}"/>
              </a:ext>
            </a:extLst>
          </p:cNvPr>
          <p:cNvSpPr>
            <a:spLocks noGrp="1"/>
          </p:cNvSpPr>
          <p:nvPr>
            <p:ph type="title"/>
          </p:nvPr>
        </p:nvSpPr>
        <p:spPr/>
        <p:txBody>
          <a:bodyPr/>
          <a:lstStyle/>
          <a:p>
            <a:r>
              <a:rPr lang="en-GB" b="1" dirty="0">
                <a:solidFill>
                  <a:schemeClr val="bg1"/>
                </a:solidFill>
              </a:rPr>
              <a:t>1) WHAT IS YOUR PRIORITY IN LIFE</a:t>
            </a:r>
          </a:p>
        </p:txBody>
      </p:sp>
      <p:sp>
        <p:nvSpPr>
          <p:cNvPr id="2" name="Content Placeholder 1">
            <a:extLst>
              <a:ext uri="{FF2B5EF4-FFF2-40B4-BE49-F238E27FC236}">
                <a16:creationId xmlns:a16="http://schemas.microsoft.com/office/drawing/2014/main" id="{D965CCD9-538A-1ADA-A51A-DDF648327AFF}"/>
              </a:ext>
            </a:extLst>
          </p:cNvPr>
          <p:cNvSpPr>
            <a:spLocks noGrp="1"/>
          </p:cNvSpPr>
          <p:nvPr>
            <p:ph idx="1"/>
          </p:nvPr>
        </p:nvSpPr>
        <p:spPr/>
        <p:txBody>
          <a:bodyPr>
            <a:noAutofit/>
          </a:bodyPr>
          <a:lstStyle/>
          <a:p>
            <a:pPr marL="0" indent="0">
              <a:buNone/>
            </a:pPr>
            <a:r>
              <a:rPr lang="en-GB" sz="2900" b="1" baseline="30000" dirty="0">
                <a:solidFill>
                  <a:srgbClr val="FFFF00"/>
                </a:solidFill>
              </a:rPr>
              <a:t>25 </a:t>
            </a:r>
            <a:r>
              <a:rPr lang="en-GB" sz="2900" dirty="0">
                <a:solidFill>
                  <a:srgbClr val="FFFF00"/>
                </a:solidFill>
              </a:rPr>
              <a:t>“Therefore I tell you, do not worry about your life, what you will eat or drink; or about your body, what you will wear. Is not life more than food, and the body more than clothes? </a:t>
            </a:r>
          </a:p>
          <a:p>
            <a:endParaRPr lang="en-GB" sz="2900" b="1" baseline="30000" dirty="0">
              <a:solidFill>
                <a:schemeClr val="bg1"/>
              </a:solidFill>
            </a:endParaRPr>
          </a:p>
          <a:p>
            <a:pPr marL="0" indent="0">
              <a:buNone/>
            </a:pPr>
            <a:r>
              <a:rPr lang="en-GB" sz="2900" b="1" baseline="30000" dirty="0">
                <a:solidFill>
                  <a:schemeClr val="bg1"/>
                </a:solidFill>
              </a:rPr>
              <a:t>26 </a:t>
            </a:r>
            <a:r>
              <a:rPr lang="en-GB" sz="2900" dirty="0">
                <a:solidFill>
                  <a:schemeClr val="bg1"/>
                </a:solidFill>
              </a:rPr>
              <a:t>Look at the birds of the air; they do not sow or reap or store away in barns, and yet your heavenly Father feeds them. Are you not much more valuable than they? </a:t>
            </a:r>
            <a:r>
              <a:rPr lang="en-GB" sz="2900" b="1" baseline="30000" dirty="0">
                <a:solidFill>
                  <a:schemeClr val="bg1"/>
                </a:solidFill>
              </a:rPr>
              <a:t>27 </a:t>
            </a:r>
            <a:r>
              <a:rPr lang="en-GB" sz="2900" dirty="0">
                <a:solidFill>
                  <a:schemeClr val="bg1"/>
                </a:solidFill>
              </a:rPr>
              <a:t>Can any one of you by worrying add a single hour to your life? </a:t>
            </a:r>
            <a:r>
              <a:rPr lang="en-GB" sz="2900" b="1" baseline="30000" dirty="0">
                <a:solidFill>
                  <a:schemeClr val="bg1"/>
                </a:solidFill>
              </a:rPr>
              <a:t>28 </a:t>
            </a:r>
            <a:r>
              <a:rPr lang="en-GB" sz="2900" dirty="0">
                <a:solidFill>
                  <a:schemeClr val="bg1"/>
                </a:solidFill>
              </a:rPr>
              <a:t>“And why do you worry about clothes? See how the flowers of the field grow. They do not labour or spin. </a:t>
            </a:r>
            <a:r>
              <a:rPr lang="en-GB" sz="2900" b="1" baseline="30000" dirty="0">
                <a:solidFill>
                  <a:schemeClr val="bg1"/>
                </a:solidFill>
              </a:rPr>
              <a:t>29 </a:t>
            </a:r>
            <a:r>
              <a:rPr lang="en-GB" sz="2900" dirty="0">
                <a:solidFill>
                  <a:schemeClr val="bg1"/>
                </a:solidFill>
              </a:rPr>
              <a:t>Yet I tell you that not even Solomon in all his </a:t>
            </a:r>
            <a:r>
              <a:rPr lang="en-GB" sz="2900" dirty="0" err="1">
                <a:solidFill>
                  <a:schemeClr val="bg1"/>
                </a:solidFill>
              </a:rPr>
              <a:t>splendor</a:t>
            </a:r>
            <a:r>
              <a:rPr lang="en-GB" sz="2900" dirty="0">
                <a:solidFill>
                  <a:schemeClr val="bg1"/>
                </a:solidFill>
              </a:rPr>
              <a:t> was dressed like one of these. </a:t>
            </a:r>
            <a:r>
              <a:rPr lang="en-GB" sz="2900" b="1" baseline="30000" dirty="0">
                <a:solidFill>
                  <a:schemeClr val="bg1"/>
                </a:solidFill>
              </a:rPr>
              <a:t>30 </a:t>
            </a:r>
            <a:r>
              <a:rPr lang="en-GB" sz="2900" dirty="0">
                <a:solidFill>
                  <a:schemeClr val="bg1"/>
                </a:solidFill>
              </a:rPr>
              <a:t>If that is how God clothes the grass of the field, which is here today and tomorrow is thrown into the fire, will he not much more clothe you—you of little faith? </a:t>
            </a:r>
          </a:p>
          <a:p>
            <a:endParaRPr lang="en-GB" sz="2900" b="1" baseline="30000" dirty="0">
              <a:solidFill>
                <a:schemeClr val="bg1"/>
              </a:solidFill>
            </a:endParaRPr>
          </a:p>
          <a:p>
            <a:pPr marL="0" indent="0">
              <a:buNone/>
            </a:pPr>
            <a:r>
              <a:rPr lang="en-GB" sz="2900" b="1" baseline="30000" dirty="0">
                <a:solidFill>
                  <a:srgbClr val="FFFF00"/>
                </a:solidFill>
              </a:rPr>
              <a:t>31 </a:t>
            </a:r>
            <a:r>
              <a:rPr lang="en-GB" sz="2900" dirty="0">
                <a:solidFill>
                  <a:srgbClr val="FFFF00"/>
                </a:solidFill>
              </a:rPr>
              <a:t>So do not worry, saying, </a:t>
            </a:r>
            <a:r>
              <a:rPr lang="en-GB" sz="2900" dirty="0" err="1">
                <a:solidFill>
                  <a:srgbClr val="FFFF00"/>
                </a:solidFill>
              </a:rPr>
              <a:t>‘What</a:t>
            </a:r>
            <a:r>
              <a:rPr lang="en-GB" sz="2900" dirty="0">
                <a:solidFill>
                  <a:srgbClr val="FFFF00"/>
                </a:solidFill>
              </a:rPr>
              <a:t> shall we eat?’ or </a:t>
            </a:r>
            <a:r>
              <a:rPr lang="en-GB" sz="2900" dirty="0" err="1">
                <a:solidFill>
                  <a:srgbClr val="FFFF00"/>
                </a:solidFill>
              </a:rPr>
              <a:t>‘What</a:t>
            </a:r>
            <a:r>
              <a:rPr lang="en-GB" sz="2900" dirty="0">
                <a:solidFill>
                  <a:srgbClr val="FFFF00"/>
                </a:solidFill>
              </a:rPr>
              <a:t> shall we drink?’ or </a:t>
            </a:r>
            <a:r>
              <a:rPr lang="en-GB" sz="2900" dirty="0" err="1">
                <a:solidFill>
                  <a:srgbClr val="FFFF00"/>
                </a:solidFill>
              </a:rPr>
              <a:t>‘What</a:t>
            </a:r>
            <a:r>
              <a:rPr lang="en-GB" sz="2900" dirty="0">
                <a:solidFill>
                  <a:srgbClr val="FFFF00"/>
                </a:solidFill>
              </a:rPr>
              <a:t> shall we wear?’ </a:t>
            </a:r>
            <a:r>
              <a:rPr lang="en-GB" sz="2900" b="1" baseline="30000" dirty="0">
                <a:solidFill>
                  <a:srgbClr val="FFFF00"/>
                </a:solidFill>
              </a:rPr>
              <a:t>32 </a:t>
            </a:r>
            <a:r>
              <a:rPr lang="en-GB" sz="2900" dirty="0">
                <a:solidFill>
                  <a:srgbClr val="FFFF00"/>
                </a:solidFill>
              </a:rPr>
              <a:t>For the pagans run after all these things, and your heavenly Father knows that you need them. </a:t>
            </a:r>
            <a:r>
              <a:rPr lang="en-GB" sz="2900" b="1" baseline="30000" dirty="0">
                <a:solidFill>
                  <a:srgbClr val="FFFF00"/>
                </a:solidFill>
              </a:rPr>
              <a:t>33 </a:t>
            </a:r>
            <a:r>
              <a:rPr lang="en-GB" sz="2900" dirty="0">
                <a:solidFill>
                  <a:srgbClr val="FFFF00"/>
                </a:solidFill>
              </a:rPr>
              <a:t>But seek first his kingdom and his righteousness, and all these things will be given to you as well. </a:t>
            </a:r>
            <a:r>
              <a:rPr lang="en-GB" sz="2900" b="1" baseline="30000" dirty="0">
                <a:solidFill>
                  <a:srgbClr val="FFFF00"/>
                </a:solidFill>
              </a:rPr>
              <a:t>34 </a:t>
            </a:r>
            <a:r>
              <a:rPr lang="en-GB" sz="2900" dirty="0">
                <a:solidFill>
                  <a:srgbClr val="FFFF00"/>
                </a:solidFill>
              </a:rPr>
              <a:t>Therefore do not worry about tomorrow, for tomorrow will worry about itself. Each day has enough trouble of its own.</a:t>
            </a:r>
          </a:p>
          <a:p>
            <a:pPr marL="685800" lvl="1" indent="0" fontAlgn="base">
              <a:buNone/>
            </a:pPr>
            <a:endParaRPr lang="en-GB" sz="2900" b="1" dirty="0">
              <a:solidFill>
                <a:schemeClr val="bg1"/>
              </a:solidFill>
            </a:endParaRPr>
          </a:p>
        </p:txBody>
      </p:sp>
      <p:pic>
        <p:nvPicPr>
          <p:cNvPr id="5124" name="Picture 4" descr="White Pills PNGs for Free Download">
            <a:extLst>
              <a:ext uri="{FF2B5EF4-FFF2-40B4-BE49-F238E27FC236}">
                <a16:creationId xmlns:a16="http://schemas.microsoft.com/office/drawing/2014/main" id="{48B0E4CC-2FAE-37B9-FC6C-9E91037EFB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3200" y="-266700"/>
            <a:ext cx="33337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686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0E6AFFAA-9B65-1B0F-3ED5-15272C49C5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699544-FE47-7F3F-F639-72A8985192CD}"/>
              </a:ext>
            </a:extLst>
          </p:cNvPr>
          <p:cNvSpPr>
            <a:spLocks noGrp="1"/>
          </p:cNvSpPr>
          <p:nvPr>
            <p:ph type="title"/>
          </p:nvPr>
        </p:nvSpPr>
        <p:spPr/>
        <p:txBody>
          <a:bodyPr/>
          <a:lstStyle/>
          <a:p>
            <a:r>
              <a:rPr lang="en-GB" b="1" dirty="0">
                <a:solidFill>
                  <a:schemeClr val="bg1"/>
                </a:solidFill>
              </a:rPr>
              <a:t>2) WHAT IS YOUR PRIORITY IN LIFE</a:t>
            </a:r>
          </a:p>
        </p:txBody>
      </p:sp>
      <p:sp>
        <p:nvSpPr>
          <p:cNvPr id="2" name="Content Placeholder 1">
            <a:extLst>
              <a:ext uri="{FF2B5EF4-FFF2-40B4-BE49-F238E27FC236}">
                <a16:creationId xmlns:a16="http://schemas.microsoft.com/office/drawing/2014/main" id="{4C3A4793-7DEA-A554-0C5A-4EF90441383C}"/>
              </a:ext>
            </a:extLst>
          </p:cNvPr>
          <p:cNvSpPr>
            <a:spLocks noGrp="1"/>
          </p:cNvSpPr>
          <p:nvPr>
            <p:ph idx="1"/>
          </p:nvPr>
        </p:nvSpPr>
        <p:spPr/>
        <p:txBody>
          <a:bodyPr>
            <a:normAutofit/>
          </a:bodyPr>
          <a:lstStyle/>
          <a:p>
            <a:pPr marL="685800" lvl="1" indent="0" algn="ctr" fontAlgn="base">
              <a:buNone/>
            </a:pPr>
            <a:endParaRPr lang="en-GB" sz="6000" b="1" dirty="0">
              <a:solidFill>
                <a:schemeClr val="bg1"/>
              </a:solidFill>
              <a:effectLst>
                <a:outerShdw blurRad="38100" dist="38100" dir="2700000" algn="tl">
                  <a:srgbClr val="000000">
                    <a:alpha val="43137"/>
                  </a:srgbClr>
                </a:outerShdw>
              </a:effectLst>
            </a:endParaRPr>
          </a:p>
          <a:p>
            <a:pPr marL="685800" lvl="1" indent="0" algn="ctr" fontAlgn="base">
              <a:buNone/>
            </a:pPr>
            <a:r>
              <a:rPr lang="en-GB" sz="6000" b="1" i="1" dirty="0">
                <a:solidFill>
                  <a:schemeClr val="accent4">
                    <a:lumMod val="20000"/>
                    <a:lumOff val="80000"/>
                  </a:schemeClr>
                </a:solidFill>
                <a:effectLst>
                  <a:outerShdw blurRad="38100" dist="38100" dir="2700000" algn="tl">
                    <a:srgbClr val="000000">
                      <a:alpha val="43137"/>
                    </a:srgbClr>
                  </a:outerShdw>
                </a:effectLst>
              </a:rPr>
              <a:t>But seek first his kingdom and his righteousness, and all these things will be given to you as well</a:t>
            </a:r>
          </a:p>
          <a:p>
            <a:pPr marL="685800" lvl="1" indent="0" algn="ctr" fontAlgn="base">
              <a:buNone/>
            </a:pPr>
            <a:r>
              <a:rPr lang="en-GB" sz="6000" dirty="0">
                <a:solidFill>
                  <a:schemeClr val="accent4">
                    <a:lumMod val="20000"/>
                    <a:lumOff val="80000"/>
                  </a:schemeClr>
                </a:solidFill>
                <a:effectLst>
                  <a:outerShdw blurRad="38100" dist="38100" dir="2700000" algn="tl">
                    <a:srgbClr val="000000">
                      <a:alpha val="43137"/>
                    </a:srgbClr>
                  </a:outerShdw>
                </a:effectLst>
              </a:rPr>
              <a:t>(v.33)</a:t>
            </a:r>
          </a:p>
        </p:txBody>
      </p:sp>
      <p:pic>
        <p:nvPicPr>
          <p:cNvPr id="5124" name="Picture 4" descr="White Pills PNGs for Free Download">
            <a:extLst>
              <a:ext uri="{FF2B5EF4-FFF2-40B4-BE49-F238E27FC236}">
                <a16:creationId xmlns:a16="http://schemas.microsoft.com/office/drawing/2014/main" id="{13FB3457-F562-2FD3-2FE7-D0C8E5046A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73200" y="-266700"/>
            <a:ext cx="33337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504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31213-99B3-9625-B2E1-5EB14A5B5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E59F4-79C6-D154-2D98-C9BF4846AE90}"/>
              </a:ext>
            </a:extLst>
          </p:cNvPr>
          <p:cNvSpPr>
            <a:spLocks noGrp="1"/>
          </p:cNvSpPr>
          <p:nvPr>
            <p:ph type="title"/>
          </p:nvPr>
        </p:nvSpPr>
        <p:spPr/>
        <p:txBody>
          <a:bodyPr/>
          <a:lstStyle/>
          <a:p>
            <a:endParaRPr lang="en-GB"/>
          </a:p>
        </p:txBody>
      </p:sp>
      <p:pic>
        <p:nvPicPr>
          <p:cNvPr id="5" name="Content Placeholder 4" descr="A white pill next to a blue box">
            <a:extLst>
              <a:ext uri="{FF2B5EF4-FFF2-40B4-BE49-F238E27FC236}">
                <a16:creationId xmlns:a16="http://schemas.microsoft.com/office/drawing/2014/main" id="{778A9323-FC7C-74BB-CA3C-0AAEC1FF1BE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825" b="8572"/>
          <a:stretch>
            <a:fillRect/>
          </a:stretch>
        </p:blipFill>
        <p:spPr>
          <a:xfrm>
            <a:off x="0" y="0"/>
            <a:ext cx="18288000" cy="10287000"/>
          </a:xfrm>
        </p:spPr>
      </p:pic>
    </p:spTree>
    <p:extLst>
      <p:ext uri="{BB962C8B-B14F-4D97-AF65-F5344CB8AC3E}">
        <p14:creationId xmlns:p14="http://schemas.microsoft.com/office/powerpoint/2010/main" val="2314090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E31A7-F5EE-E2B5-637E-D949981024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E4F2A-DF19-1B4B-9F9F-E7BFD7D2E44F}"/>
              </a:ext>
            </a:extLst>
          </p:cNvPr>
          <p:cNvSpPr>
            <a:spLocks noGrp="1"/>
          </p:cNvSpPr>
          <p:nvPr>
            <p:ph type="title"/>
          </p:nvPr>
        </p:nvSpPr>
        <p:spPr/>
        <p:txBody>
          <a:bodyPr/>
          <a:lstStyle/>
          <a:p>
            <a:endParaRPr lang="en-GB"/>
          </a:p>
        </p:txBody>
      </p:sp>
      <p:pic>
        <p:nvPicPr>
          <p:cNvPr id="5" name="Content Placeholder 4" descr="A white pill next to a blue box">
            <a:extLst>
              <a:ext uri="{FF2B5EF4-FFF2-40B4-BE49-F238E27FC236}">
                <a16:creationId xmlns:a16="http://schemas.microsoft.com/office/drawing/2014/main" id="{A7BC5B55-2B49-679C-BF75-B056F82F496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825" b="8572"/>
          <a:stretch>
            <a:fillRect/>
          </a:stretch>
        </p:blipFill>
        <p:spPr>
          <a:xfrm>
            <a:off x="0" y="0"/>
            <a:ext cx="18288000" cy="10287000"/>
          </a:xfrm>
        </p:spPr>
      </p:pic>
      <p:sp>
        <p:nvSpPr>
          <p:cNvPr id="3" name="Arrow: Left 2">
            <a:extLst>
              <a:ext uri="{FF2B5EF4-FFF2-40B4-BE49-F238E27FC236}">
                <a16:creationId xmlns:a16="http://schemas.microsoft.com/office/drawing/2014/main" id="{C6597EB8-B787-072E-A86C-20E617A05FE5}"/>
              </a:ext>
            </a:extLst>
          </p:cNvPr>
          <p:cNvSpPr/>
          <p:nvPr/>
        </p:nvSpPr>
        <p:spPr>
          <a:xfrm>
            <a:off x="8915400" y="8793480"/>
            <a:ext cx="2590800" cy="914400"/>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CCA453D8-BF0F-FFA6-5A64-B2D693F1A9FA}"/>
              </a:ext>
            </a:extLst>
          </p:cNvPr>
          <p:cNvSpPr txBox="1"/>
          <p:nvPr/>
        </p:nvSpPr>
        <p:spPr>
          <a:xfrm>
            <a:off x="2141220" y="8923020"/>
            <a:ext cx="7010400" cy="707886"/>
          </a:xfrm>
          <a:prstGeom prst="rect">
            <a:avLst/>
          </a:prstGeom>
          <a:noFill/>
        </p:spPr>
        <p:txBody>
          <a:bodyPr wrap="square" rtlCol="0">
            <a:spAutoFit/>
          </a:bodyPr>
          <a:lstStyle/>
          <a:p>
            <a:r>
              <a:rPr lang="en-GB" sz="4000" b="1" dirty="0"/>
              <a:t>Seeing your Heavenly Father</a:t>
            </a:r>
          </a:p>
        </p:txBody>
      </p:sp>
      <p:sp>
        <p:nvSpPr>
          <p:cNvPr id="6" name="Arrow: Left 5">
            <a:extLst>
              <a:ext uri="{FF2B5EF4-FFF2-40B4-BE49-F238E27FC236}">
                <a16:creationId xmlns:a16="http://schemas.microsoft.com/office/drawing/2014/main" id="{6152F188-565D-89C3-F2F2-E0943E0EA1C5}"/>
              </a:ext>
            </a:extLst>
          </p:cNvPr>
          <p:cNvSpPr/>
          <p:nvPr/>
        </p:nvSpPr>
        <p:spPr>
          <a:xfrm rot="5400000">
            <a:off x="14401800" y="6515100"/>
            <a:ext cx="2590800" cy="914400"/>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FB0A4DB7-5670-9134-A61E-418E01FFA9B3}"/>
              </a:ext>
            </a:extLst>
          </p:cNvPr>
          <p:cNvSpPr txBox="1"/>
          <p:nvPr/>
        </p:nvSpPr>
        <p:spPr>
          <a:xfrm>
            <a:off x="13106400" y="4789557"/>
            <a:ext cx="7010400" cy="707886"/>
          </a:xfrm>
          <a:prstGeom prst="rect">
            <a:avLst/>
          </a:prstGeom>
          <a:noFill/>
        </p:spPr>
        <p:txBody>
          <a:bodyPr wrap="square" rtlCol="0">
            <a:spAutoFit/>
          </a:bodyPr>
          <a:lstStyle/>
          <a:p>
            <a:r>
              <a:rPr lang="en-GB" sz="4000" b="1" dirty="0"/>
              <a:t>Seeking His Kingdom</a:t>
            </a:r>
          </a:p>
        </p:txBody>
      </p:sp>
    </p:spTree>
    <p:extLst>
      <p:ext uri="{BB962C8B-B14F-4D97-AF65-F5344CB8AC3E}">
        <p14:creationId xmlns:p14="http://schemas.microsoft.com/office/powerpoint/2010/main" val="1605212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50E89BC8-848F-9EA3-E744-30DCBAB228B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0C58BE-7785-0EE5-D80F-C9419AF39725}"/>
              </a:ext>
            </a:extLst>
          </p:cNvPr>
          <p:cNvSpPr>
            <a:spLocks noGrp="1"/>
          </p:cNvSpPr>
          <p:nvPr>
            <p:ph idx="1"/>
          </p:nvPr>
        </p:nvSpPr>
        <p:spPr>
          <a:xfrm>
            <a:off x="1066800" y="1104900"/>
            <a:ext cx="15773400" cy="7086600"/>
          </a:xfrm>
        </p:spPr>
        <p:txBody>
          <a:bodyPr>
            <a:normAutofit/>
          </a:bodyPr>
          <a:lstStyle/>
          <a:p>
            <a:pPr marL="0" indent="0">
              <a:buNone/>
            </a:pPr>
            <a:r>
              <a:rPr lang="en-GB" sz="4800" dirty="0">
                <a:solidFill>
                  <a:schemeClr val="bg1"/>
                </a:solidFill>
              </a:rPr>
              <a:t>Herein lies a deep irony of human existence. According to Jesus’ teachings, when people seek to keep everything together and provide for themselves apart from God, the result is not the sough-after peace, but rather, </a:t>
            </a:r>
            <a:r>
              <a:rPr lang="en-GB" sz="4800">
                <a:solidFill>
                  <a:schemeClr val="bg1"/>
                </a:solidFill>
              </a:rPr>
              <a:t>anxiety.</a:t>
            </a:r>
            <a:endParaRPr lang="en-GB" sz="4800" dirty="0">
              <a:solidFill>
                <a:schemeClr val="bg1"/>
              </a:solidFill>
            </a:endParaRPr>
          </a:p>
          <a:p>
            <a:pPr marL="0" indent="0">
              <a:buNone/>
            </a:pPr>
            <a:endParaRPr lang="en-GB" sz="4400" b="1" dirty="0">
              <a:solidFill>
                <a:schemeClr val="bg1"/>
              </a:solidFill>
            </a:endParaRPr>
          </a:p>
          <a:p>
            <a:pPr marL="0" indent="0">
              <a:buNone/>
            </a:pPr>
            <a:r>
              <a:rPr lang="en-GB" sz="4000" b="1" dirty="0">
                <a:solidFill>
                  <a:schemeClr val="bg1"/>
                </a:solidFill>
              </a:rPr>
              <a:t>Jonathan Pennington</a:t>
            </a:r>
          </a:p>
        </p:txBody>
      </p:sp>
    </p:spTree>
    <p:extLst>
      <p:ext uri="{BB962C8B-B14F-4D97-AF65-F5344CB8AC3E}">
        <p14:creationId xmlns:p14="http://schemas.microsoft.com/office/powerpoint/2010/main" val="3574275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14765</TotalTime>
  <Words>600</Words>
  <Application>Microsoft Office PowerPoint</Application>
  <PresentationFormat>Custom</PresentationFormat>
  <Paragraphs>109</Paragraphs>
  <Slides>22</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Aptos</vt:lpstr>
      <vt:lpstr>Arial</vt:lpstr>
      <vt:lpstr>Calibri</vt:lpstr>
      <vt:lpstr>Linotype Feltpen</vt:lpstr>
      <vt:lpstr>ダーツフォント</vt:lpstr>
      <vt:lpstr>Aptos Display</vt:lpstr>
      <vt:lpstr>Office Theme</vt:lpstr>
      <vt:lpstr>2_Office Theme</vt:lpstr>
      <vt:lpstr>PowerPoint Presentation</vt:lpstr>
      <vt:lpstr>The Structure of the Sermon on the Mount</vt:lpstr>
      <vt:lpstr>PowerPoint Presentation</vt:lpstr>
      <vt:lpstr>PowerPoint Presentation</vt:lpstr>
      <vt:lpstr>PowerPoint Presentation</vt:lpstr>
      <vt:lpstr>PowerPoint Presentation</vt:lpstr>
      <vt:lpstr>PowerPoint Presentation</vt:lpstr>
      <vt:lpstr>PowerPoint Presentation</vt:lpstr>
      <vt:lpstr>1) WHO IS YOUR PROVIDER IN LIFE</vt:lpstr>
      <vt:lpstr>PowerPoint Presentation</vt:lpstr>
      <vt:lpstr>1) WHO IS YOUR PROVIDER IN LIFE</vt:lpstr>
      <vt:lpstr>1) WHO IS YOUR PROVIDER IN LIFE</vt:lpstr>
      <vt:lpstr>PowerPoint Presentation</vt:lpstr>
      <vt:lpstr>1) WHO IS YOUR PROVIDER IN LIFE</vt:lpstr>
      <vt:lpstr>PowerPoint Presentation</vt:lpstr>
      <vt:lpstr>PowerPoint Presentation</vt:lpstr>
      <vt:lpstr>2) WHAT IS YOUR PRIORITY IN LIFE</vt:lpstr>
      <vt:lpstr>1) WHAT IS YOUR PRIORITY IN LIFE</vt:lpstr>
      <vt:lpstr>2) WHAT IS YOUR PRIORITY IN LIFE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Sermon on the Mount Sermon Series</dc:title>
  <dc:creator>Daniel Halpin</dc:creator>
  <cp:lastModifiedBy>Daniel Halpin</cp:lastModifiedBy>
  <cp:revision>10</cp:revision>
  <dcterms:created xsi:type="dcterms:W3CDTF">2006-08-16T00:00:00Z</dcterms:created>
  <dcterms:modified xsi:type="dcterms:W3CDTF">2026-01-17T23:17:42Z</dcterms:modified>
  <dc:identifier>DAGwFMQmHzg</dc:identifier>
</cp:coreProperties>
</file>